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a19834a6e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a19834a6e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19834a6ea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19834a6ea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1b42f33a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a1b42f33a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19834a6ea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a19834a6ea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19834a6ea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19834a6ea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19834a6ea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19834a6ea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19834a6ea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19834a6ea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1b42f33a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1b42f33a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00" y="4703975"/>
            <a:ext cx="2199000" cy="3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25" y="131475"/>
            <a:ext cx="2199000" cy="3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00" y="4703975"/>
            <a:ext cx="2199000" cy="3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" name="Google Shape;28;p5"/>
          <p:cNvCxnSpPr/>
          <p:nvPr/>
        </p:nvCxnSpPr>
        <p:spPr>
          <a:xfrm flipH="1" rot="10800000">
            <a:off x="140525" y="1080450"/>
            <a:ext cx="5703300" cy="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450" y="4683600"/>
            <a:ext cx="2199000" cy="3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4773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 flipH="1" rot="10800000">
            <a:off x="140525" y="1311350"/>
            <a:ext cx="5703300" cy="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00" y="4703975"/>
            <a:ext cx="2199000" cy="3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270875" y="1260100"/>
            <a:ext cx="8676300" cy="951900"/>
          </a:xfrm>
          <a:prstGeom prst="rect">
            <a:avLst/>
          </a:prstGeom>
        </p:spPr>
        <p:txBody>
          <a:bodyPr anchorCtr="0" anchor="b" bIns="91950" lIns="91950" spcFirstLastPara="1" rIns="91950" wrap="square" tIns="9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5229">
                <a:solidFill>
                  <a:srgbClr val="002859"/>
                </a:solidFill>
                <a:latin typeface="Impact"/>
                <a:ea typeface="Impact"/>
                <a:cs typeface="Impact"/>
                <a:sym typeface="Impact"/>
              </a:rPr>
              <a:t>EventSpark Memphis</a:t>
            </a:r>
            <a:endParaRPr b="1" i="1" sz="5229">
              <a:solidFill>
                <a:srgbClr val="00285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311930" y="2294557"/>
            <a:ext cx="7480500" cy="951900"/>
          </a:xfrm>
          <a:prstGeom prst="rect">
            <a:avLst/>
          </a:prstGeom>
        </p:spPr>
        <p:txBody>
          <a:bodyPr anchorCtr="0" anchor="t" bIns="91950" lIns="91950" spcFirstLastPara="1" rIns="91950" wrap="square" tIns="91950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15"/>
              <a:t>Developed And P</a:t>
            </a:r>
            <a:r>
              <a:rPr lang="en" sz="2815"/>
              <a:t>resented By: </a:t>
            </a:r>
            <a:endParaRPr sz="2815"/>
          </a:p>
          <a:p>
            <a:pPr indent="45978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15"/>
              <a:t>Adrian, Chinmay, David, Edgar, Juan, and Siddhi</a:t>
            </a:r>
            <a:endParaRPr sz="2815"/>
          </a:p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311930" y="2110876"/>
            <a:ext cx="7480500" cy="1500"/>
          </a:xfrm>
          <a:prstGeom prst="straightConnector1">
            <a:avLst/>
          </a:prstGeom>
          <a:noFill/>
          <a:ln cap="flat" cmpd="sng" w="383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4675" y="596400"/>
            <a:ext cx="8432400" cy="79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3000">
                <a:solidFill>
                  <a:srgbClr val="002859"/>
                </a:solidFill>
                <a:latin typeface="Impact"/>
                <a:ea typeface="Impact"/>
                <a:cs typeface="Impact"/>
                <a:sym typeface="Impact"/>
              </a:rPr>
              <a:t>Key Challenges for Memphis Event Entrepreneurs</a:t>
            </a:r>
            <a:endParaRPr i="1" sz="3000">
              <a:solidFill>
                <a:srgbClr val="00285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4725" y="1389600"/>
            <a:ext cx="4603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 sz="1800">
                <a:solidFill>
                  <a:srgbClr val="000000"/>
                </a:solidFill>
              </a:rPr>
              <a:t>Discovering, Creating, and Signing Up for Events</a:t>
            </a:r>
            <a:endParaRPr b="1"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 sz="1800">
                <a:solidFill>
                  <a:srgbClr val="000000"/>
                </a:solidFill>
              </a:rPr>
              <a:t>Legal Documentation &amp; Compliance</a:t>
            </a:r>
            <a:endParaRPr b="1" sz="2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 sz="1800">
                <a:solidFill>
                  <a:srgbClr val="000000"/>
                </a:solidFill>
              </a:rPr>
              <a:t>Accurate Metrics about Events</a:t>
            </a:r>
            <a:endParaRPr b="1" sz="23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 sz="1800">
                <a:solidFill>
                  <a:srgbClr val="000000"/>
                </a:solidFill>
              </a:rPr>
              <a:t>Temporary Staffing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226" y="1526050"/>
            <a:ext cx="2800625" cy="28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633900"/>
            <a:ext cx="5689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i="1" lang="en" sz="3000">
                <a:solidFill>
                  <a:srgbClr val="002859"/>
                </a:solidFill>
                <a:latin typeface="Impact"/>
                <a:ea typeface="Impact"/>
                <a:cs typeface="Impact"/>
                <a:sym typeface="Impact"/>
              </a:rPr>
              <a:t>The Solution: EventSpark Memphis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389600"/>
            <a:ext cx="4392000" cy="32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All-in-One </a:t>
            </a:r>
            <a:r>
              <a:rPr b="1" lang="en" sz="1600">
                <a:solidFill>
                  <a:schemeClr val="dk1"/>
                </a:solidFill>
              </a:rPr>
              <a:t>Memphis Event Discovery and Management Platform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Lo</a:t>
            </a:r>
            <a:r>
              <a:rPr b="1" lang="en" sz="1600">
                <a:solidFill>
                  <a:schemeClr val="dk1"/>
                </a:solidFill>
              </a:rPr>
              <a:t>cal Focu</a:t>
            </a:r>
            <a:r>
              <a:rPr b="1" lang="en" sz="1600">
                <a:solidFill>
                  <a:schemeClr val="dk1"/>
                </a:solidFill>
              </a:rPr>
              <a:t>s on Shelby County Compliance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Post and Sign up for Temporary Work Directly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en" sz="1600">
                <a:solidFill>
                  <a:schemeClr val="dk1"/>
                </a:solidFill>
              </a:rPr>
              <a:t>Quantitative Event Metrics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525" y="1668475"/>
            <a:ext cx="3094550" cy="28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9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rgbClr val="002859"/>
                </a:solidFill>
                <a:latin typeface="Impact"/>
                <a:ea typeface="Impact"/>
                <a:cs typeface="Impact"/>
                <a:sym typeface="Impact"/>
              </a:rPr>
              <a:t>Key Features - Event Management</a:t>
            </a:r>
            <a:endParaRPr b="1" sz="3500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36513"/>
            <a:ext cx="8520600" cy="33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• Interactive heatmap integration with Felt Maps for optimal Memphis locations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 Event templates for Beer Night, Pop-up Shop, Food Truck Rally, Business Mixer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 QR code ticketing system for seamless attendee registration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 Collaborative event creation with business partnership workflows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• Real-time event discovery with category filtering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550175"/>
            <a:ext cx="8520600" cy="6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rgbClr val="002859"/>
                </a:solidFill>
                <a:latin typeface="Impact"/>
                <a:ea typeface="Impact"/>
                <a:cs typeface="Impact"/>
                <a:sym typeface="Impact"/>
              </a:rPr>
              <a:t>Key Features - Legal &amp; Compliance Suite</a:t>
            </a:r>
            <a:endParaRPr b="1" sz="3500"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17075"/>
            <a:ext cx="8520600" cy="33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 "Texas Handshake" contract generator for simplified partnership agreements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 1099 contractor agreements with pre-filled tax information for gig workers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 Memphis permit automation with streamlined city filing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 Shelby County beer/alcohol license integration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• QR code validation system for permit verification by officials</a:t>
            </a:r>
            <a:endParaRPr/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6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rgbClr val="002859"/>
                </a:solidFill>
                <a:latin typeface="Impact"/>
                <a:ea typeface="Impact"/>
                <a:cs typeface="Impact"/>
                <a:sym typeface="Impact"/>
              </a:rPr>
              <a:t>Key Features - Business Partnership Tools</a:t>
            </a:r>
            <a:endParaRPr b="1" i="1"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 Collaboration discovery system - find partners for specific events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 Revenue sharing agreements with built-in contract templates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 Cross-promotion tools leveraging each other's customer bases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• Partnership management dashboard tracking active collaborations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• Memphis business network fostering local economic cooperation</a:t>
            </a:r>
            <a:endParaRPr/>
          </a:p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rgbClr val="002859"/>
                </a:solidFill>
                <a:latin typeface="Impact"/>
                <a:ea typeface="Impact"/>
                <a:cs typeface="Impact"/>
                <a:sym typeface="Impact"/>
              </a:rPr>
              <a:t>Business Value &amp; ROI</a:t>
            </a:r>
            <a:endParaRPr i="1" sz="3000">
              <a:solidFill>
                <a:srgbClr val="00285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• Eliminates physical legal paperwork and advertising.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• Generates revenue streams via partnerships and cross-promotion which builds sustainable business network</a:t>
            </a:r>
            <a:br>
              <a:rPr lang="en" sz="2400">
                <a:solidFill>
                  <a:schemeClr val="dk1"/>
                </a:solidFill>
              </a:rPr>
            </a:br>
            <a:r>
              <a:rPr lang="en" sz="2400">
                <a:solidFill>
                  <a:schemeClr val="dk1"/>
                </a:solidFill>
              </a:rPr>
              <a:t> • Benefits established and upcoming entrepreneurs</a:t>
            </a:r>
            <a:endParaRPr/>
          </a:p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000"/>
              <a:buFont typeface="Arial"/>
              <a:buNone/>
            </a:pPr>
            <a:r>
              <a:rPr i="1" lang="en" sz="3000">
                <a:solidFill>
                  <a:srgbClr val="002859"/>
                </a:solidFill>
                <a:latin typeface="Impact"/>
                <a:ea typeface="Impact"/>
                <a:cs typeface="Impact"/>
                <a:sym typeface="Impact"/>
              </a:rPr>
              <a:t>Techstack and Try It Out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467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2400">
                <a:solidFill>
                  <a:schemeClr val="dk1"/>
                </a:solidFill>
              </a:rPr>
              <a:t>Frontend</a:t>
            </a:r>
            <a:endParaRPr b="1" sz="2400">
              <a:solidFill>
                <a:schemeClr val="dk1"/>
              </a:solidFill>
            </a:endParaRPr>
          </a:p>
          <a:p>
            <a:pPr indent="-3073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1600">
                <a:solidFill>
                  <a:schemeClr val="dk1"/>
                </a:solidFill>
              </a:rPr>
              <a:t>React</a:t>
            </a:r>
            <a:endParaRPr b="1" sz="1600">
              <a:solidFill>
                <a:schemeClr val="dk1"/>
              </a:solidFill>
            </a:endParaRPr>
          </a:p>
          <a:p>
            <a:pPr indent="-3073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1600">
                <a:solidFill>
                  <a:schemeClr val="dk1"/>
                </a:solidFill>
              </a:rPr>
              <a:t>Next.js</a:t>
            </a:r>
            <a:endParaRPr b="1" sz="1600">
              <a:solidFill>
                <a:schemeClr val="dk1"/>
              </a:solidFill>
            </a:endParaRPr>
          </a:p>
          <a:p>
            <a:pPr indent="-3073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1600">
                <a:solidFill>
                  <a:schemeClr val="dk1"/>
                </a:solidFill>
              </a:rPr>
              <a:t>Typescript</a:t>
            </a:r>
            <a:endParaRPr b="1" sz="1600">
              <a:solidFill>
                <a:schemeClr val="dk1"/>
              </a:solidFill>
            </a:endParaRPr>
          </a:p>
          <a:p>
            <a:pPr indent="-3467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2400">
                <a:solidFill>
                  <a:schemeClr val="dk1"/>
                </a:solidFill>
              </a:rPr>
              <a:t>Backend</a:t>
            </a:r>
            <a:endParaRPr b="1" sz="2400">
              <a:solidFill>
                <a:schemeClr val="dk1"/>
              </a:solidFill>
            </a:endParaRPr>
          </a:p>
          <a:p>
            <a:pPr indent="-3073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1600">
                <a:solidFill>
                  <a:schemeClr val="dk1"/>
                </a:solidFill>
              </a:rPr>
              <a:t>Python</a:t>
            </a:r>
            <a:endParaRPr b="1" sz="1600">
              <a:solidFill>
                <a:schemeClr val="dk1"/>
              </a:solidFill>
            </a:endParaRPr>
          </a:p>
          <a:p>
            <a:pPr indent="-3073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1600">
                <a:solidFill>
                  <a:schemeClr val="dk1"/>
                </a:solidFill>
              </a:rPr>
              <a:t>Flask</a:t>
            </a:r>
            <a:endParaRPr b="1" sz="1600">
              <a:solidFill>
                <a:schemeClr val="dk1"/>
              </a:solidFill>
            </a:endParaRPr>
          </a:p>
          <a:p>
            <a:pPr indent="-3467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2400">
                <a:solidFill>
                  <a:schemeClr val="dk1"/>
                </a:solidFill>
              </a:rPr>
              <a:t>Database</a:t>
            </a:r>
            <a:endParaRPr b="1" sz="2400">
              <a:solidFill>
                <a:schemeClr val="dk1"/>
              </a:solidFill>
            </a:endParaRPr>
          </a:p>
          <a:p>
            <a:pPr indent="-3073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1600">
                <a:solidFill>
                  <a:schemeClr val="dk1"/>
                </a:solidFill>
              </a:rPr>
              <a:t>BigQuery</a:t>
            </a:r>
            <a:endParaRPr b="1" sz="1600">
              <a:solidFill>
                <a:schemeClr val="dk1"/>
              </a:solidFill>
            </a:endParaRPr>
          </a:p>
          <a:p>
            <a:pPr indent="-3467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2400">
                <a:solidFill>
                  <a:schemeClr val="dk1"/>
                </a:solidFill>
              </a:rPr>
              <a:t>Infrastructure</a:t>
            </a:r>
            <a:endParaRPr b="1" sz="2400">
              <a:solidFill>
                <a:schemeClr val="dk1"/>
              </a:solidFill>
            </a:endParaRPr>
          </a:p>
          <a:p>
            <a:pPr indent="-30734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b="1" lang="en" sz="1600">
                <a:solidFill>
                  <a:schemeClr val="dk1"/>
                </a:solidFill>
              </a:rPr>
              <a:t>Cloud Run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3416371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4000" y="2355750"/>
            <a:ext cx="1462275" cy="115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