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0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Lotz" userId="11967076-a5ac-4e6f-b617-7e9708cb8b2c" providerId="ADAL" clId="{8F6429DD-32CD-422C-B4F1-8A725147B642}"/>
    <pc:docChg chg="modSld">
      <pc:chgData name="Jessica Lotz" userId="11967076-a5ac-4e6f-b617-7e9708cb8b2c" providerId="ADAL" clId="{8F6429DD-32CD-422C-B4F1-8A725147B642}" dt="2026-01-09T13:59:51.944" v="1" actId="14100"/>
      <pc:docMkLst>
        <pc:docMk/>
      </pc:docMkLst>
      <pc:sldChg chg="modSp mod">
        <pc:chgData name="Jessica Lotz" userId="11967076-a5ac-4e6f-b617-7e9708cb8b2c" providerId="ADAL" clId="{8F6429DD-32CD-422C-B4F1-8A725147B642}" dt="2026-01-09T13:59:51.944" v="1" actId="14100"/>
        <pc:sldMkLst>
          <pc:docMk/>
          <pc:sldMk cId="0" sldId="257"/>
        </pc:sldMkLst>
        <pc:spChg chg="mod">
          <ac:chgData name="Jessica Lotz" userId="11967076-a5ac-4e6f-b617-7e9708cb8b2c" providerId="ADAL" clId="{8F6429DD-32CD-422C-B4F1-8A725147B642}" dt="2026-01-09T13:59:51.944" v="1" actId="14100"/>
          <ac:spMkLst>
            <pc:docMk/>
            <pc:sldMk cId="0" sldId="2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1530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Smart RFP Matcher as the hackathon centerpiece connecting vendors to real opportunities via automation and data integration.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the system solves vendor discovery—an AI-powered matchmaking platform linking opportunity data with vendor profiles.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Walk through backend, frontend, and integration details showing how the prototype ties civic data into one accessible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Outline the hackathon prototype goals — a functional proof of concept using real RFP data and example vendor profiles.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Conclude with community value — measurable outcomes that make procurement more efficient, transparent, and accessible.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ctr">
              <a:defRPr sz="4000" b="1">
                <a:solidFill>
                  <a:srgbClr val="003366"/>
                </a:solidFill>
              </a:defRPr>
            </a:pPr>
            <a:r>
              <a:t>Smart RFP Matcher | BizBridge Memphis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2004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ctr">
              <a:defRPr sz="2600" b="0">
                <a:solidFill>
                  <a:srgbClr val="664400"/>
                </a:solidFill>
              </a:defRPr>
            </a:pPr>
            <a:r>
              <a:t>Hackathon Prototype — 2025 City Challenge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3400" b="1">
                <a:solidFill>
                  <a:srgbClr val="003366"/>
                </a:solidFill>
              </a:defRPr>
            </a:pPr>
            <a:r>
              <a:t>Smart RFP Matcher — Concept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399" y="1371600"/>
            <a:ext cx="7489371" cy="27392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l">
              <a:defRPr sz="2200" b="0">
                <a:solidFill>
                  <a:srgbClr val="333333"/>
                </a:solidFill>
              </a:defRPr>
            </a:pPr>
            <a:r>
              <a:rPr dirty="0"/>
              <a:t>Automatically connects Memphis vendors with RFPs matching their capacity, skills, and certifications.</a:t>
            </a:r>
            <a:br>
              <a:rPr dirty="0"/>
            </a:br>
            <a:br>
              <a:rPr dirty="0"/>
            </a:br>
            <a:r>
              <a:rPr dirty="0"/>
              <a:t>Key Benefits:</a:t>
            </a:r>
            <a:br>
              <a:rPr dirty="0"/>
            </a:br>
            <a:r>
              <a:rPr dirty="0"/>
              <a:t>• Saves time by automating RFP discovery</a:t>
            </a:r>
            <a:br>
              <a:rPr dirty="0"/>
            </a:br>
            <a:r>
              <a:rPr dirty="0"/>
              <a:t>• Expands access for capacity-limited vendors</a:t>
            </a:r>
            <a:br>
              <a:rPr dirty="0"/>
            </a:br>
            <a:r>
              <a:rPr dirty="0"/>
              <a:t>• Improves transparency and participation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3400" b="1">
                <a:solidFill>
                  <a:srgbClr val="003366"/>
                </a:solidFill>
              </a:defRPr>
            </a:pPr>
            <a:r>
              <a:t>Technical Stack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2200" b="0">
                <a:solidFill>
                  <a:srgbClr val="333333"/>
                </a:solidFill>
              </a:defRPr>
            </a:pPr>
            <a:r>
              <a:t>Backend: Python / FastAPI — data ingestion and scoring</a:t>
            </a:r>
            <a:br/>
            <a:r>
              <a:t>Frontend: React dashboard for vendors and City staff</a:t>
            </a:r>
            <a:br/>
            <a:r>
              <a:t>Database: PostgreSQL + keyword clustering (pg_trgm)</a:t>
            </a:r>
            <a:br/>
            <a:r>
              <a:t>Integrations:</a:t>
            </a:r>
            <a:br/>
            <a:r>
              <a:t>• City RFP RSS feed (memphistn.gov/rfp-rfq)</a:t>
            </a:r>
            <a:br/>
            <a:r>
              <a:t>• EDGE incentive data</a:t>
            </a:r>
            <a:br/>
            <a:r>
              <a:t>• Memphis Library training resources</a:t>
            </a:r>
            <a:br/>
            <a:r>
              <a:t>• Twilio SMS notifications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3400" b="1">
                <a:solidFill>
                  <a:srgbClr val="003366"/>
                </a:solidFill>
              </a:defRPr>
            </a:pPr>
            <a:r>
              <a:t>Hackathon Deliverables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2200" b="0">
                <a:solidFill>
                  <a:srgbClr val="333333"/>
                </a:solidFill>
              </a:defRPr>
            </a:pPr>
            <a:r>
              <a:t>• MVP demo:</a:t>
            </a:r>
            <a:br/>
            <a:r>
              <a:t>  Input → Vendor profile JSON</a:t>
            </a:r>
            <a:br/>
            <a:r>
              <a:t>  Output → Ranked RFP list with match score %</a:t>
            </a:r>
            <a:br/>
            <a:br/>
            <a:r>
              <a:t>• SMS notifications: 'You’ve got a match!'</a:t>
            </a:r>
            <a:br/>
            <a:r>
              <a:t>• Optional AI-assisted RFP classification (NLP keyword clustering)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457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3400" b="1">
                <a:solidFill>
                  <a:srgbClr val="003366"/>
                </a:solidFill>
              </a:defRPr>
            </a:pPr>
            <a:r>
              <a:t>Civic Impact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3657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 algn="l">
              <a:defRPr sz="2200" b="0">
                <a:solidFill>
                  <a:srgbClr val="333333"/>
                </a:solidFill>
              </a:defRPr>
            </a:pPr>
            <a:r>
              <a:t>• Reduces friction between City and vendors</a:t>
            </a:r>
            <a:br/>
            <a:r>
              <a:t>• Builds measurable vendor capacity</a:t>
            </a:r>
            <a:br/>
            <a:r>
              <a:t>• Increases local business participation</a:t>
            </a:r>
            <a:br/>
            <a:r>
              <a:t>• Supports Memphis’ goal: Capacity of Building → Capacity to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303</Words>
  <Application>Microsoft Office PowerPoint</Application>
  <PresentationFormat>On-screen Show (4:3)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Jessica Lotz</cp:lastModifiedBy>
  <cp:revision>1</cp:revision>
  <dcterms:created xsi:type="dcterms:W3CDTF">2013-01-27T09:14:16Z</dcterms:created>
  <dcterms:modified xsi:type="dcterms:W3CDTF">2026-01-09T13:59:54Z</dcterms:modified>
  <cp:category/>
</cp:coreProperties>
</file>