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1be60c1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1be60c1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React Native (Expo), FastAPI, Firebase Firestore, Firebase Storage, Firebase Analytics, Roboflow (object detection ML model)</a:t>
            </a:r>
            <a:endParaRPr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Roboflow: </a:t>
            </a: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891 Images from dataset for confidence</a:t>
            </a:r>
            <a:endParaRPr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(No) Boarded windows, (No) Junky yard</a:t>
            </a:r>
            <a:endParaRPr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1be60c19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1be60c19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Char char="•"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Simple 3-step reporting flow: open → snap photo → submit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Char char="•"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Clean, intuitive interface with visual clarity</a:t>
            </a:r>
            <a:endParaRPr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Geo-tagged GPS coordinates</a:t>
            </a:r>
            <a:endParaRPr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City View has analytics across city: map, dashboard, queue to give to workers to assign projects (tickets routed to queue defined by city as region, zip code, etc)</a:t>
            </a:r>
            <a:endParaRPr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1be60c19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1be60c1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1be60c1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1be60c1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M3: Making Memphis Marvelous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75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/>
              <a:t>Make reporting blight as easy as posting a photo.</a:t>
            </a:r>
            <a:endParaRPr b="1" i="1"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6892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The Current Problem: Blight Data Analytics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Underreported and inconsistently tracked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‘Blank trips’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High-risk areas: apartments, rental housing, small </a:t>
            </a: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businesses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Memphis needs accurate, real-time data to allocate resources effectively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: Engage residents, improve data quality, support predictive analytics for the City of Memphis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4" title="Tir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975" y="2498250"/>
            <a:ext cx="3106226" cy="204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Our Proposed Solution</a:t>
            </a:r>
            <a:endParaRPr sz="2400"/>
          </a:p>
        </p:txBody>
      </p:sp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535775" y="1480150"/>
            <a:ext cx="78168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AI data processing</a:t>
            </a: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automated categorization</a:t>
            </a: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of blight through an </a:t>
            </a:r>
            <a:r>
              <a:rPr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image capture</a:t>
            </a: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mobile application. 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Roboflow: object detection ML model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User Submissions &amp; Bulk Submissions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5" title="Object Det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725" y="2281725"/>
            <a:ext cx="3898974" cy="272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4294967295" type="title"/>
          </p:nvPr>
        </p:nvSpPr>
        <p:spPr>
          <a:xfrm>
            <a:off x="535775" y="712150"/>
            <a:ext cx="80301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Two Profile Types: </a:t>
            </a:r>
            <a:r>
              <a:rPr lang="en" sz="2400"/>
              <a:t>User View vs City View</a:t>
            </a:r>
            <a:endParaRPr sz="2400"/>
          </a:p>
        </p:txBody>
      </p:sp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535775" y="1480150"/>
            <a:ext cx="54834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19341" t="0"/>
          <a:stretch/>
        </p:blipFill>
        <p:spPr>
          <a:xfrm>
            <a:off x="6019175" y="1656900"/>
            <a:ext cx="2797201" cy="29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75" y="1624175"/>
            <a:ext cx="5483401" cy="302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Our Value</a:t>
            </a:r>
            <a:endParaRPr sz="2400"/>
          </a:p>
        </p:txBody>
      </p:sp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535775" y="1480150"/>
            <a:ext cx="791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Residents: easy, rewarding, transparent reporting process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City Staff: clean, structured data improves dashboard insights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Leadership: smarter resource use, fewer wasted inspections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Community: empowers residents to care for their neighborhoods</a:t>
            </a:r>
            <a:endParaRPr b="0" sz="32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Long-Term: enables predictive modeling in future phases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Future Directions</a:t>
            </a:r>
            <a:endParaRPr sz="2400"/>
          </a:p>
        </p:txBody>
      </p:sp>
      <p:sp>
        <p:nvSpPr>
          <p:cNvPr id="107" name="Google Shape;107;p18"/>
          <p:cNvSpPr txBox="1"/>
          <p:nvPr>
            <p:ph idx="4294967295" type="title"/>
          </p:nvPr>
        </p:nvSpPr>
        <p:spPr>
          <a:xfrm>
            <a:off x="535775" y="1480150"/>
            <a:ext cx="79353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Severity &amp; Priority: Heat Mapping &amp; Pinning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Wrapper for gamification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Points reward system connected to local businesses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Calibri"/>
              <a:buChar char="•"/>
            </a:pPr>
            <a:r>
              <a:rPr b="0" lang="en" sz="20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Integration of ‘Know the Code’ tips to educate residents</a:t>
            </a:r>
            <a:endParaRPr b="0" sz="20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