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147470326" r:id="rId2"/>
    <p:sldId id="267" r:id="rId3"/>
    <p:sldId id="268" r:id="rId4"/>
    <p:sldId id="269" r:id="rId5"/>
    <p:sldId id="256" r:id="rId6"/>
    <p:sldId id="2147470327" r:id="rId7"/>
    <p:sldId id="214747032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56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40403-F71F-480A-A40E-B369170722EA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C5342-E658-4AE7-A380-E2073B82D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3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4868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C295A-3BFF-5E6F-5A43-129F1433A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B4645A-6F5E-CD30-3344-F573D5168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7F18E-D9D8-5C4E-B23D-1358AB780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CD95-09DD-4960-8890-0D94B3E6FE5F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D4DA3-4BCC-6C87-A8D8-88F4FBD0A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0CAE72-F835-28DC-0A88-563BE7CC0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CBF5-B93D-496A-8D8F-09C741034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1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D4661-2EBB-6F00-FEEA-2528588B2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33B89-3E5B-4A14-D58C-1872B1660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C6A61-B96B-1030-D63D-AC97B0C02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CD95-09DD-4960-8890-0D94B3E6FE5F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90C98-6DBA-7A1C-8ECF-B3A7F1F82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4A758-93D4-D645-D056-E525B435B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CBF5-B93D-496A-8D8F-09C741034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52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BCCC7D-C2D0-9701-26A9-38D18CB6A9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B04F40-50D1-4506-755C-CA1EB3ECFB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7D466-6D90-2E69-860A-66B0AEB19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CD95-09DD-4960-8890-0D94B3E6FE5F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486A9-F9A7-F397-768E-57B5C768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FA5AE-A809-2897-8157-5272348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CBF5-B93D-496A-8D8F-09C741034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3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B11C3-93C5-496D-B3D6-F9F32627D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E9F25-BC3E-29AC-DADB-544E2FBFC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DDDCF-3A77-C25A-F916-F4E527AAE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CD95-09DD-4960-8890-0D94B3E6FE5F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72D72-30A2-9015-1858-576953236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F0757-165A-E28E-2A86-57361CB2E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CBF5-B93D-496A-8D8F-09C741034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31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315E5-0344-78C8-79F0-806C13A8F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738B8-6E37-DA23-88CF-4CC049A91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2C455-5BFA-1261-BC52-7FA5C06A1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CD95-09DD-4960-8890-0D94B3E6FE5F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F3BAA-5094-653E-450B-137816AD1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1D0D3-949A-CE57-B738-6F6F98371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CBF5-B93D-496A-8D8F-09C741034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E92BF-98A6-AA5F-35D5-E0860A50F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80E57-1174-5FFE-746C-AACE75A822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CD6D53-B9DD-C377-96BE-4E07578EA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0A941-8F83-0059-4BB9-713B28036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CD95-09DD-4960-8890-0D94B3E6FE5F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376C96-FAEF-D859-0C1E-3F9BC5722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9391C9-8B7E-D5F3-6B0E-3EFFA986C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CBF5-B93D-496A-8D8F-09C741034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8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2A07C-EB94-B456-246E-4C67A50B7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5CA42-5293-48D4-96C9-9C7603FFF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74773E-1F44-2794-7264-20EE518365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AB9C68-45F8-22FE-06E1-CB9ABB1CA7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C11C5-7835-9401-1655-26EBFC5C1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983FCE-5512-1B95-7361-4CDB34DAC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CD95-09DD-4960-8890-0D94B3E6FE5F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8314AB-5BA8-3AF7-AD54-163D39C84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B36A40-AB05-BF7D-88E0-3D313CEC0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CBF5-B93D-496A-8D8F-09C741034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4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A0BA5-0746-0252-E7B4-949D1DDBB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D74EA6-425B-E692-D55A-E9CA995B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CD95-09DD-4960-8890-0D94B3E6FE5F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CCA500-E1D2-26EB-7E5C-D4AFA2978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3F7915-DD39-01DC-BCB8-D2DA0D1D6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CBF5-B93D-496A-8D8F-09C741034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3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F7D832-B357-A491-0D06-E8C0C54E3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CD95-09DD-4960-8890-0D94B3E6FE5F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4D1F71-8B03-53CE-35BE-1BE9DF171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8AA440-EF96-8492-A6E6-0C137368C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CBF5-B93D-496A-8D8F-09C741034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90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DF4E-0798-E4C3-CCBF-7FF85C63E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2E0DF-D569-F3C1-1192-114E02727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338257-3390-CC91-8DCB-8D3ADE95E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C051B-FB3B-8822-B5B2-9BA2DE666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CD95-09DD-4960-8890-0D94B3E6FE5F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A453A-FDDA-B804-2C0B-4F8E6C35A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E9330C-3200-8368-DF26-7B857F523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CBF5-B93D-496A-8D8F-09C741034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90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FE2D4-7384-58D2-78FB-80C80581F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C6AC94-00AC-F63D-099D-F0BAA937E3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1A1427-E527-F80F-44E1-F9C229307C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EA4540-33B6-D76A-E084-8606971B4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CD95-09DD-4960-8890-0D94B3E6FE5F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9E12D-A40F-879C-5883-30E07F58B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4E5C1-1B68-6723-AE8D-3786BB516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CBF5-B93D-496A-8D8F-09C741034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0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555CF3-EDEB-CDCF-CDC7-F8131693C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F41A3-318E-AF0A-9345-BFCD3AB71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5DDB6-88FE-93A5-8E85-7CF26804DF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24CD95-09DD-4960-8890-0D94B3E6FE5F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286A4-9609-A9C9-C987-C32AA35456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415E5-A6A1-EAB7-0B9F-D4B3F9BBA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C1CBF5-B93D-496A-8D8F-09C741034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0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79C8F3-4BE6-7406-3552-818F2A5E7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C036FE-22B1-1F03-9C8B-7A46114944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912" t="11306" r="14912" b="19298"/>
          <a:stretch>
            <a:fillRect/>
          </a:stretch>
        </p:blipFill>
        <p:spPr>
          <a:xfrm>
            <a:off x="0" y="-5645"/>
            <a:ext cx="12293474" cy="683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49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45564-5E9F-F3ED-0DD2-9DC32E8E5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A66C86-C76D-C100-5049-27DAA4D445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001" t="10741" r="14999" b="18889"/>
          <a:stretch>
            <a:fillRect/>
          </a:stretch>
        </p:blipFill>
        <p:spPr>
          <a:xfrm>
            <a:off x="50800" y="-4233"/>
            <a:ext cx="12090400" cy="683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10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82FEE-DEE0-41BE-C773-E2F8839DF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43F10D-1693-F0C8-B1B4-0C7990E927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583" t="10741" r="14584" b="18889"/>
          <a:stretch>
            <a:fillRect/>
          </a:stretch>
        </p:blipFill>
        <p:spPr>
          <a:xfrm>
            <a:off x="0" y="19424"/>
            <a:ext cx="12192000" cy="681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68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434BF-4C8D-568A-502F-63F1768FF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ED2166-4063-D948-2FD9-46826D5D5C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584" t="10741" r="15000" b="18889"/>
          <a:stretch>
            <a:fillRect/>
          </a:stretch>
        </p:blipFill>
        <p:spPr>
          <a:xfrm>
            <a:off x="0" y="7257"/>
            <a:ext cx="12192000" cy="685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48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9BF3F-5D38-6D70-3AC2-15035A5E9E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3F0C69-3FD0-7A65-662D-5F5000CBC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CDD779-6F7E-38EC-BC8C-AFC205BC7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80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67280-8446-F3A4-8BEC-53A3A503B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2C4A2-D59E-7EC3-21B7-BC605BE62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AC2E4D-BB52-0599-3246-DC70FF728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941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5B673-D6A5-DB5B-A760-FB8BEFDFC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06BAF-0204-2498-BABA-242C022C6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FFE08-9C78-A4BB-B53E-1A742381B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29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</Words>
  <Application>Microsoft Office PowerPoint</Application>
  <PresentationFormat>Widescreen</PresentationFormat>
  <Paragraphs>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Jessica Lotz</dc:creator>
  <cp:lastModifiedBy>Jessica Lotz</cp:lastModifiedBy>
  <cp:revision>1</cp:revision>
  <dcterms:created xsi:type="dcterms:W3CDTF">2026-01-08T23:38:54Z</dcterms:created>
  <dcterms:modified xsi:type="dcterms:W3CDTF">2026-01-08T23:42:10Z</dcterms:modified>
</cp:coreProperties>
</file>