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8" r:id="rId4"/>
    <p:sldMasterId id="214748372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5143500" cx="9144000"/>
  <p:notesSz cx="6858000" cy="9144000"/>
  <p:embeddedFontLst>
    <p:embeddedFont>
      <p:font typeface="Inter SemiBold"/>
      <p:regular r:id="rId17"/>
      <p:bold r:id="rId18"/>
      <p:italic r:id="rId19"/>
      <p:boldItalic r:id="rId20"/>
    </p:embeddedFont>
    <p:embeddedFont>
      <p:font typeface="Inter Light"/>
      <p:regular r:id="rId21"/>
      <p:bold r:id="rId22"/>
      <p:italic r:id="rId23"/>
      <p:boldItalic r:id="rId24"/>
    </p:embeddedFont>
    <p:embeddedFont>
      <p:font typeface="Inter"/>
      <p:regular r:id="rId25"/>
      <p:bold r:id="rId26"/>
      <p:italic r:id="rId27"/>
      <p:boldItalic r:id="rId28"/>
    </p:embeddedFont>
    <p:embeddedFont>
      <p:font typeface="Inter ExtraBold"/>
      <p:bold r:id="rId29"/>
      <p:boldItalic r:id="rId30"/>
    </p:embeddedFont>
    <p:embeddedFont>
      <p:font typeface="Roboto Mono"/>
      <p:regular r:id="rId31"/>
      <p:bold r:id="rId32"/>
      <p:italic r:id="rId33"/>
      <p:boldItalic r:id="rId34"/>
    </p:embeddedFont>
    <p:embeddedFont>
      <p:font typeface="Inter Medium"/>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InterSemiBold-boldItalic.fntdata"/><Relationship Id="rId22" Type="http://schemas.openxmlformats.org/officeDocument/2006/relationships/font" Target="fonts/InterLight-bold.fntdata"/><Relationship Id="rId21" Type="http://schemas.openxmlformats.org/officeDocument/2006/relationships/font" Target="fonts/InterLight-regular.fntdata"/><Relationship Id="rId24" Type="http://schemas.openxmlformats.org/officeDocument/2006/relationships/font" Target="fonts/InterLight-boldItalic.fntdata"/><Relationship Id="rId23" Type="http://schemas.openxmlformats.org/officeDocument/2006/relationships/font" Target="fonts/InterLight-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Inter-bold.fntdata"/><Relationship Id="rId25" Type="http://schemas.openxmlformats.org/officeDocument/2006/relationships/font" Target="fonts/Inter-regular.fntdata"/><Relationship Id="rId28" Type="http://schemas.openxmlformats.org/officeDocument/2006/relationships/font" Target="fonts/Inter-boldItalic.fntdata"/><Relationship Id="rId27" Type="http://schemas.openxmlformats.org/officeDocument/2006/relationships/font" Target="fonts/Inter-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InterExtraBol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Mono-regular.fntdata"/><Relationship Id="rId30" Type="http://schemas.openxmlformats.org/officeDocument/2006/relationships/font" Target="fonts/InterExtraBold-boldItalic.fntdata"/><Relationship Id="rId11" Type="http://schemas.openxmlformats.org/officeDocument/2006/relationships/slide" Target="slides/slide5.xml"/><Relationship Id="rId33" Type="http://schemas.openxmlformats.org/officeDocument/2006/relationships/font" Target="fonts/RobotoMono-italic.fntdata"/><Relationship Id="rId10" Type="http://schemas.openxmlformats.org/officeDocument/2006/relationships/slide" Target="slides/slide4.xml"/><Relationship Id="rId32" Type="http://schemas.openxmlformats.org/officeDocument/2006/relationships/font" Target="fonts/RobotoMono-bold.fntdata"/><Relationship Id="rId13" Type="http://schemas.openxmlformats.org/officeDocument/2006/relationships/slide" Target="slides/slide7.xml"/><Relationship Id="rId35" Type="http://schemas.openxmlformats.org/officeDocument/2006/relationships/font" Target="fonts/InterMedium-regular.fntdata"/><Relationship Id="rId12" Type="http://schemas.openxmlformats.org/officeDocument/2006/relationships/slide" Target="slides/slide6.xml"/><Relationship Id="rId34" Type="http://schemas.openxmlformats.org/officeDocument/2006/relationships/font" Target="fonts/RobotoMono-boldItalic.fntdata"/><Relationship Id="rId15" Type="http://schemas.openxmlformats.org/officeDocument/2006/relationships/slide" Target="slides/slide9.xml"/><Relationship Id="rId37" Type="http://schemas.openxmlformats.org/officeDocument/2006/relationships/font" Target="fonts/InterMedium-italic.fntdata"/><Relationship Id="rId14" Type="http://schemas.openxmlformats.org/officeDocument/2006/relationships/slide" Target="slides/slide8.xml"/><Relationship Id="rId36" Type="http://schemas.openxmlformats.org/officeDocument/2006/relationships/font" Target="fonts/InterMedium-bold.fntdata"/><Relationship Id="rId17" Type="http://schemas.openxmlformats.org/officeDocument/2006/relationships/font" Target="fonts/InterSemiBold-regular.fntdata"/><Relationship Id="rId16" Type="http://schemas.openxmlformats.org/officeDocument/2006/relationships/slide" Target="slides/slide10.xml"/><Relationship Id="rId38" Type="http://schemas.openxmlformats.org/officeDocument/2006/relationships/font" Target="fonts/InterMedium-boldItalic.fntdata"/><Relationship Id="rId19" Type="http://schemas.openxmlformats.org/officeDocument/2006/relationships/font" Target="fonts/InterSemiBold-italic.fntdata"/><Relationship Id="rId18" Type="http://schemas.openxmlformats.org/officeDocument/2006/relationships/font" Target="fonts/InterSemiBol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15d8e6d907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15d8e6d907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000"/>
              </a:spcBef>
              <a:spcAft>
                <a:spcPts val="0"/>
              </a:spcAft>
              <a:buNone/>
            </a:pPr>
            <a:r>
              <a:rPr lang="en" sz="900">
                <a:solidFill>
                  <a:schemeClr val="dk1"/>
                </a:solidFill>
              </a:rPr>
              <a:t>https://blight-busters.vercel.app/</a:t>
            </a:r>
            <a:endParaRPr sz="900">
              <a:solidFill>
                <a:schemeClr val="dk1"/>
              </a:solidFill>
            </a:endParaRPr>
          </a:p>
          <a:p>
            <a:pPr indent="0" lvl="0" marL="0" rtl="0" algn="l">
              <a:lnSpc>
                <a:spcPct val="115000"/>
              </a:lnSpc>
              <a:spcBef>
                <a:spcPts val="2000"/>
              </a:spcBef>
              <a:spcAft>
                <a:spcPts val="0"/>
              </a:spcAft>
              <a:buClr>
                <a:schemeClr val="dk1"/>
              </a:buClr>
              <a:buSzPts val="1100"/>
              <a:buFont typeface="Arial"/>
              <a:buNone/>
            </a:pPr>
            <a:r>
              <a:rPr lang="en" sz="2000">
                <a:solidFill>
                  <a:schemeClr val="dk1"/>
                </a:solidFill>
              </a:rPr>
              <a:t>Slide 1 - Title Slide</a:t>
            </a:r>
            <a:endParaRPr sz="20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
                <a:solidFill>
                  <a:schemeClr val="dk1"/>
                </a:solidFill>
              </a:rPr>
              <a:t>Ok, let’s get right to it. Thank you for your time, I’d like to introduce you to Memphis’s next chapter in blight reduction initiatives and more, MyPart901!</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15d8e6d907_0_1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15d8e6d907_0_1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000"/>
              </a:spcBef>
              <a:spcAft>
                <a:spcPts val="0"/>
              </a:spcAft>
              <a:buNone/>
            </a:pPr>
            <a:r>
              <a:rPr lang="en" sz="2000">
                <a:solidFill>
                  <a:schemeClr val="dk1"/>
                </a:solidFill>
              </a:rPr>
              <a:t>Slide 4 - MyPart901</a:t>
            </a:r>
            <a:endParaRPr sz="2000">
              <a:solidFill>
                <a:schemeClr val="dk1"/>
              </a:solidFill>
            </a:endParaRPr>
          </a:p>
          <a:p>
            <a:pPr indent="0" lvl="0" marL="0" rtl="0" algn="l">
              <a:lnSpc>
                <a:spcPct val="115000"/>
              </a:lnSpc>
              <a:spcBef>
                <a:spcPts val="600"/>
              </a:spcBef>
              <a:spcAft>
                <a:spcPts val="0"/>
              </a:spcAft>
              <a:buNone/>
            </a:pPr>
            <a:r>
              <a:rPr lang="en">
                <a:solidFill>
                  <a:schemeClr val="dk1"/>
                </a:solidFill>
              </a:rPr>
              <a:t>Our answer to that question is the MyPart901 app!</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15d8e6d907_0_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15d8e6d907_0_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000"/>
              </a:spcBef>
              <a:spcAft>
                <a:spcPts val="0"/>
              </a:spcAft>
              <a:buClr>
                <a:schemeClr val="dk1"/>
              </a:buClr>
              <a:buSzPts val="1100"/>
              <a:buFont typeface="Arial"/>
              <a:buNone/>
            </a:pPr>
            <a:r>
              <a:rPr lang="en" sz="2000">
                <a:solidFill>
                  <a:schemeClr val="dk1"/>
                </a:solidFill>
              </a:rPr>
              <a:t>Slide 2 - Team Members</a:t>
            </a:r>
            <a:endParaRPr sz="20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
                <a:solidFill>
                  <a:schemeClr val="dk1"/>
                </a:solidFill>
              </a:rPr>
              <a:t>I’ll be very brief with the introductions so that you can know how this innovation came to be.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Coriano Harris primarily served as our UI/UX lead, he created our Figma file and drafted the workflow you’ll see.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Jesus Marron was our backend designer and engineer, he took the time to analyze the 311 data we’re pulling from and guided us on how to use it in our app.</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My name is Tremaine McKinley, I served as the junior front-end dev on this project, with my primary role being project manager and presentation designer.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JC Smiley - JC was the driver on our front-end development, along with support from the rest of us.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Thank you to the coaches and hosts who helped us make this possible in a weekend!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15d8e6d907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15d8e6d907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000"/>
              </a:spcBef>
              <a:spcAft>
                <a:spcPts val="0"/>
              </a:spcAft>
              <a:buClr>
                <a:schemeClr val="dk1"/>
              </a:buClr>
              <a:buSzPts val="1100"/>
              <a:buFont typeface="Arial"/>
              <a:buNone/>
            </a:pPr>
            <a:r>
              <a:rPr lang="en" sz="2000">
                <a:solidFill>
                  <a:schemeClr val="dk1"/>
                </a:solidFill>
              </a:rPr>
              <a:t>Slide 3 - The Problem</a:t>
            </a:r>
            <a:endParaRPr sz="20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
                <a:solidFill>
                  <a:schemeClr val="dk1"/>
                </a:solidFill>
              </a:rPr>
              <a:t>Our goal for the weekend was to address the first problem presented to us, neighborhood improvement through blight reduction. Assuming we here understand what that is, let’s talk about the slice of the problem we focused 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city has made it easy to report 311 cases whether it’s through an app, a phonecall, AI, or CE officers themselves.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Along with that, the intake channels are many, but the person-power is limited, right? There is only so much that the City’s Code Enforcement team can deal with effectively.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These statements together spell for a steady backlog of cases with various levels of data integrity.  The challenge we want to address is doing something tangible about that backlog for our citizens and CE employees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15d8e6d907_0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15d8e6d907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000"/>
              </a:spcBef>
              <a:spcAft>
                <a:spcPts val="0"/>
              </a:spcAft>
              <a:buClr>
                <a:schemeClr val="dk1"/>
              </a:buClr>
              <a:buSzPts val="1100"/>
              <a:buFont typeface="Arial"/>
              <a:buNone/>
            </a:pPr>
            <a:r>
              <a:rPr lang="en" sz="2000">
                <a:solidFill>
                  <a:schemeClr val="dk1"/>
                </a:solidFill>
              </a:rPr>
              <a:t>Slide 3 - This is Memphis</a:t>
            </a:r>
            <a:endParaRPr sz="20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
                <a:solidFill>
                  <a:schemeClr val="dk1"/>
                </a:solidFill>
              </a:rPr>
              <a:t>Now, we’ve identified a problem, we aren’t the first to do so, and this isn’t something unique to our city, but this IS Memphis afterall and we can’t ignore the assets and advantages that gives us to innovate with so let's talk about the rest of our situation.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First and foremost, Memphis is home to plenty of civic innovators and tech disruptors. I don’t need to say more here.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We’re one of the most philanthropic cities in the US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We’ve got a nonprofit on every corner, engaged volunteer bases, and multiple blight reduction efforts around the city.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Memphian pride in their neighborhood is special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But, willing hands and hearts aren’t always the some ones who are fully read up on what they can do in the neighborhoods around them.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How can we be sure that whenever there’s a mobilized group of volunteers ready to improve their community, they’ve got an actionable and effective answer to “do what” and “where?” and that that energy doesn’t go underutilized?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15d8e6d907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15d8e6d907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000"/>
              </a:spcBef>
              <a:spcAft>
                <a:spcPts val="0"/>
              </a:spcAft>
              <a:buClr>
                <a:schemeClr val="dk1"/>
              </a:buClr>
              <a:buSzPts val="1100"/>
              <a:buFont typeface="Arial"/>
              <a:buNone/>
            </a:pPr>
            <a:r>
              <a:rPr lang="en" sz="2000">
                <a:solidFill>
                  <a:schemeClr val="dk1"/>
                </a:solidFill>
              </a:rPr>
              <a:t>Slide 4 - MyPart901</a:t>
            </a:r>
            <a:endParaRPr sz="20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
                <a:solidFill>
                  <a:schemeClr val="dk1"/>
                </a:solidFill>
              </a:rPr>
              <a:t>Our answer to that question is the MyPart901 app!</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15d8e6d907_0_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315d8e6d907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15d8e6d907_0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315d8e6d907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rgbClr val="1D1D1D"/>
                </a:solidFill>
                <a:latin typeface="Inter"/>
                <a:ea typeface="Inter"/>
                <a:cs typeface="Inter"/>
                <a:sym typeface="Inter"/>
              </a:rPr>
              <a:t>Key Features</a:t>
            </a:r>
            <a:endParaRPr b="1" sz="1400">
              <a:solidFill>
                <a:srgbClr val="1D1D1D"/>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400">
                <a:solidFill>
                  <a:srgbClr val="1D1D1D"/>
                </a:solidFill>
                <a:latin typeface="Inter SemiBold"/>
                <a:ea typeface="Inter SemiBold"/>
                <a:cs typeface="Inter SemiBold"/>
                <a:sym typeface="Inter SemiBold"/>
              </a:rPr>
              <a:t>Public Users (Citizens)</a:t>
            </a:r>
            <a:endParaRPr sz="1400">
              <a:solidFill>
                <a:srgbClr val="1D1D1D"/>
              </a:solidFill>
              <a:latin typeface="Inter SemiBold"/>
              <a:ea typeface="Inter SemiBold"/>
              <a:cs typeface="Inter SemiBold"/>
              <a:sym typeface="Inter SemiBold"/>
            </a:endParaRPr>
          </a:p>
          <a:p>
            <a:pPr indent="-317500" lvl="0" marL="457200" rtl="0" algn="l">
              <a:spcBef>
                <a:spcPts val="0"/>
              </a:spcBef>
              <a:spcAft>
                <a:spcPts val="0"/>
              </a:spcAft>
              <a:buClr>
                <a:srgbClr val="1D1D1D"/>
              </a:buClr>
              <a:buSzPts val="1400"/>
              <a:buFont typeface="Inter"/>
              <a:buChar char="●"/>
            </a:pPr>
            <a:r>
              <a:rPr lang="en" sz="1400">
                <a:solidFill>
                  <a:srgbClr val="1D1D1D"/>
                </a:solidFill>
                <a:latin typeface="Inter"/>
                <a:ea typeface="Inter"/>
                <a:cs typeface="Inter"/>
                <a:sym typeface="Inter"/>
              </a:rPr>
              <a:t>User profiles for tracking</a:t>
            </a:r>
            <a:endParaRPr sz="1400">
              <a:solidFill>
                <a:srgbClr val="1D1D1D"/>
              </a:solidFill>
              <a:latin typeface="Inter"/>
              <a:ea typeface="Inter"/>
              <a:cs typeface="Inter"/>
              <a:sym typeface="Inter"/>
            </a:endParaRPr>
          </a:p>
          <a:p>
            <a:pPr indent="-317500" lvl="1" marL="914400" rtl="0" algn="l">
              <a:spcBef>
                <a:spcPts val="1000"/>
              </a:spcBef>
              <a:spcAft>
                <a:spcPts val="0"/>
              </a:spcAft>
              <a:buClr>
                <a:srgbClr val="1D1D1D"/>
              </a:buClr>
              <a:buSzPts val="1400"/>
              <a:buFont typeface="Inter"/>
              <a:buChar char="○"/>
            </a:pPr>
            <a:r>
              <a:rPr lang="en" sz="1400">
                <a:solidFill>
                  <a:srgbClr val="1D1D1D"/>
                </a:solidFill>
                <a:latin typeface="Inter"/>
                <a:ea typeface="Inter"/>
                <a:cs typeface="Inter"/>
                <a:sym typeface="Inter"/>
              </a:rPr>
              <a:t>Gamified leveling</a:t>
            </a:r>
            <a:endParaRPr sz="1400">
              <a:solidFill>
                <a:srgbClr val="1D1D1D"/>
              </a:solidFill>
              <a:latin typeface="Inter"/>
              <a:ea typeface="Inter"/>
              <a:cs typeface="Inter"/>
              <a:sym typeface="Inter"/>
            </a:endParaRPr>
          </a:p>
          <a:p>
            <a:pPr indent="-317500" lvl="0" marL="457200" rtl="0" algn="l">
              <a:spcBef>
                <a:spcPts val="1000"/>
              </a:spcBef>
              <a:spcAft>
                <a:spcPts val="0"/>
              </a:spcAft>
              <a:buClr>
                <a:srgbClr val="1D1D1D"/>
              </a:buClr>
              <a:buSzPts val="1400"/>
              <a:buFont typeface="Inter"/>
              <a:buChar char="●"/>
            </a:pPr>
            <a:r>
              <a:rPr lang="en" sz="1400">
                <a:solidFill>
                  <a:srgbClr val="1D1D1D"/>
                </a:solidFill>
                <a:latin typeface="Inter"/>
                <a:ea typeface="Inter"/>
                <a:cs typeface="Inter"/>
                <a:sym typeface="Inter"/>
              </a:rPr>
              <a:t>Dashboard compiling nearby service opportunities</a:t>
            </a:r>
            <a:endParaRPr sz="1400">
              <a:solidFill>
                <a:srgbClr val="1D1D1D"/>
              </a:solidFill>
              <a:latin typeface="Inter"/>
              <a:ea typeface="Inter"/>
              <a:cs typeface="Inter"/>
              <a:sym typeface="Inter"/>
            </a:endParaRPr>
          </a:p>
          <a:p>
            <a:pPr indent="-317500" lvl="1" marL="914400" rtl="0" algn="l">
              <a:spcBef>
                <a:spcPts val="1000"/>
              </a:spcBef>
              <a:spcAft>
                <a:spcPts val="0"/>
              </a:spcAft>
              <a:buClr>
                <a:srgbClr val="1D1D1D"/>
              </a:buClr>
              <a:buSzPts val="1400"/>
              <a:buFont typeface="Inter"/>
              <a:buChar char="○"/>
            </a:pPr>
            <a:r>
              <a:rPr lang="en" sz="1400">
                <a:solidFill>
                  <a:srgbClr val="1D1D1D"/>
                </a:solidFill>
                <a:latin typeface="Inter"/>
                <a:ea typeface="Inter"/>
                <a:cs typeface="Inter"/>
                <a:sym typeface="Inter"/>
              </a:rPr>
              <a:t>Linked to 311 and other relevant databases</a:t>
            </a:r>
            <a:endParaRPr sz="1400">
              <a:solidFill>
                <a:srgbClr val="1D1D1D"/>
              </a:solidFill>
              <a:latin typeface="Inter"/>
              <a:ea typeface="Inter"/>
              <a:cs typeface="Inter"/>
              <a:sym typeface="Inter"/>
            </a:endParaRPr>
          </a:p>
          <a:p>
            <a:pPr indent="-317500" lvl="0" marL="457200" rtl="0" algn="l">
              <a:spcBef>
                <a:spcPts val="1000"/>
              </a:spcBef>
              <a:spcAft>
                <a:spcPts val="0"/>
              </a:spcAft>
              <a:buClr>
                <a:srgbClr val="1D1D1D"/>
              </a:buClr>
              <a:buSzPts val="1400"/>
              <a:buFont typeface="Inter"/>
              <a:buChar char="●"/>
            </a:pPr>
            <a:r>
              <a:rPr lang="en" sz="1400">
                <a:solidFill>
                  <a:srgbClr val="1D1D1D"/>
                </a:solidFill>
                <a:latin typeface="Inter"/>
                <a:ea typeface="Inter"/>
                <a:cs typeface="Inter"/>
                <a:sym typeface="Inter"/>
              </a:rPr>
              <a:t>Simplified blight reduction instructions</a:t>
            </a:r>
            <a:endParaRPr sz="1400">
              <a:solidFill>
                <a:srgbClr val="1D1D1D"/>
              </a:solidFill>
              <a:latin typeface="Inter"/>
              <a:ea typeface="Inter"/>
              <a:cs typeface="Inter"/>
              <a:sym typeface="Inter"/>
            </a:endParaRPr>
          </a:p>
          <a:p>
            <a:pPr indent="0" lvl="0" marL="0" rtl="0" algn="l">
              <a:spcBef>
                <a:spcPts val="1000"/>
              </a:spcBef>
              <a:spcAft>
                <a:spcPts val="0"/>
              </a:spcAft>
              <a:buNone/>
            </a:pPr>
            <a:r>
              <a:rPr lang="en" sz="1400">
                <a:solidFill>
                  <a:srgbClr val="1D1D1D"/>
                </a:solidFill>
                <a:latin typeface="Inter SemiBold"/>
                <a:ea typeface="Inter SemiBold"/>
                <a:cs typeface="Inter SemiBold"/>
                <a:sym typeface="Inter SemiBold"/>
              </a:rPr>
              <a:t>Administrators (City of Memphis)</a:t>
            </a:r>
            <a:endParaRPr sz="1400">
              <a:solidFill>
                <a:srgbClr val="1D1D1D"/>
              </a:solidFill>
              <a:latin typeface="Inter"/>
              <a:ea typeface="Inter"/>
              <a:cs typeface="Inter"/>
              <a:sym typeface="Inter"/>
            </a:endParaRPr>
          </a:p>
          <a:p>
            <a:pPr indent="-317500" lvl="0" marL="457200" rtl="0" algn="l">
              <a:spcBef>
                <a:spcPts val="0"/>
              </a:spcBef>
              <a:spcAft>
                <a:spcPts val="0"/>
              </a:spcAft>
              <a:buClr>
                <a:srgbClr val="1D1D1D"/>
              </a:buClr>
              <a:buSzPts val="1400"/>
              <a:buFont typeface="Inter"/>
              <a:buChar char="●"/>
            </a:pPr>
            <a:r>
              <a:rPr lang="en" sz="1400">
                <a:solidFill>
                  <a:srgbClr val="1D1D1D"/>
                </a:solidFill>
                <a:latin typeface="Inter"/>
                <a:ea typeface="Inter"/>
                <a:cs typeface="Inter"/>
                <a:sym typeface="Inter"/>
              </a:rPr>
              <a:t>Streamlined submission data to review &amp; validate</a:t>
            </a:r>
            <a:endParaRPr sz="1400">
              <a:solidFill>
                <a:srgbClr val="1D1D1D"/>
              </a:solidFill>
              <a:latin typeface="Inter"/>
              <a:ea typeface="Inter"/>
              <a:cs typeface="Inter"/>
              <a:sym typeface="Inter"/>
            </a:endParaRPr>
          </a:p>
          <a:p>
            <a:pPr indent="-317500" lvl="0" marL="457200" rtl="0" algn="l">
              <a:spcBef>
                <a:spcPts val="1000"/>
              </a:spcBef>
              <a:spcAft>
                <a:spcPts val="0"/>
              </a:spcAft>
              <a:buClr>
                <a:srgbClr val="1D1D1D"/>
              </a:buClr>
              <a:buSzPts val="1400"/>
              <a:buFont typeface="Inter"/>
              <a:buChar char="●"/>
            </a:pPr>
            <a:r>
              <a:rPr lang="en" sz="1400">
                <a:solidFill>
                  <a:srgbClr val="1D1D1D"/>
                </a:solidFill>
                <a:latin typeface="Inter"/>
                <a:ea typeface="Inter"/>
                <a:cs typeface="Inter"/>
                <a:sym typeface="Inter"/>
              </a:rPr>
              <a:t>High-powered application to educate the public.</a:t>
            </a:r>
            <a:endParaRPr sz="1400">
              <a:solidFill>
                <a:srgbClr val="1D1D1D"/>
              </a:solidFill>
              <a:latin typeface="Inter"/>
              <a:ea typeface="Inter"/>
              <a:cs typeface="Inter"/>
              <a:sym typeface="Inter"/>
            </a:endParaRPr>
          </a:p>
          <a:p>
            <a:pPr indent="-317500" lvl="0" marL="457200" rtl="0" algn="l">
              <a:spcBef>
                <a:spcPts val="1000"/>
              </a:spcBef>
              <a:spcAft>
                <a:spcPts val="0"/>
              </a:spcAft>
              <a:buClr>
                <a:srgbClr val="1D1D1D"/>
              </a:buClr>
              <a:buSzPts val="1400"/>
              <a:buFont typeface="Inter"/>
              <a:buChar char="●"/>
            </a:pPr>
            <a:r>
              <a:rPr lang="en" sz="1400">
                <a:solidFill>
                  <a:srgbClr val="1D1D1D"/>
                </a:solidFill>
                <a:latin typeface="Inter"/>
                <a:ea typeface="Inter"/>
                <a:cs typeface="Inter"/>
                <a:sym typeface="Inter"/>
              </a:rPr>
              <a:t>Single application for organizational collaboration.</a:t>
            </a:r>
            <a:endParaRPr sz="1400">
              <a:solidFill>
                <a:srgbClr val="1D1D1D"/>
              </a:solidFill>
              <a:latin typeface="Inter"/>
              <a:ea typeface="Inter"/>
              <a:cs typeface="Inter"/>
              <a:sym typeface="Inter"/>
            </a:endParaRPr>
          </a:p>
          <a:p>
            <a:pPr indent="-317500" lvl="1" marL="914400" rtl="0" algn="l">
              <a:spcBef>
                <a:spcPts val="1000"/>
              </a:spcBef>
              <a:spcAft>
                <a:spcPts val="0"/>
              </a:spcAft>
              <a:buClr>
                <a:srgbClr val="1D1D1D"/>
              </a:buClr>
              <a:buSzPts val="1400"/>
              <a:buFont typeface="Inter"/>
              <a:buChar char="○"/>
            </a:pPr>
            <a:r>
              <a:rPr lang="en" sz="1400">
                <a:solidFill>
                  <a:srgbClr val="1D1D1D"/>
                </a:solidFill>
                <a:latin typeface="Inter"/>
                <a:ea typeface="Inter"/>
                <a:cs typeface="Inter"/>
                <a:sym typeface="Inter"/>
              </a:rPr>
              <a:t>Memphis City Beautiful</a:t>
            </a:r>
            <a:endParaRPr sz="1400">
              <a:solidFill>
                <a:srgbClr val="1D1D1D"/>
              </a:solidFill>
              <a:latin typeface="Inter"/>
              <a:ea typeface="Inter"/>
              <a:cs typeface="Inter"/>
              <a:sym typeface="Inter"/>
            </a:endParaRPr>
          </a:p>
          <a:p>
            <a:pPr indent="-317500" lvl="1" marL="914400" rtl="0" algn="l">
              <a:spcBef>
                <a:spcPts val="1000"/>
              </a:spcBef>
              <a:spcAft>
                <a:spcPts val="0"/>
              </a:spcAft>
              <a:buClr>
                <a:srgbClr val="1D1D1D"/>
              </a:buClr>
              <a:buSzPts val="1400"/>
              <a:buFont typeface="Inter"/>
              <a:buChar char="○"/>
            </a:pPr>
            <a:r>
              <a:rPr lang="en" sz="1400">
                <a:solidFill>
                  <a:srgbClr val="1D1D1D"/>
                </a:solidFill>
                <a:latin typeface="Inter"/>
                <a:ea typeface="Inter"/>
                <a:cs typeface="Inter"/>
                <a:sym typeface="Inter"/>
              </a:rPr>
              <a:t>Blight Authority of Memphis</a:t>
            </a:r>
            <a:endParaRPr sz="1400">
              <a:solidFill>
                <a:srgbClr val="1D1D1D"/>
              </a:solidFill>
              <a:latin typeface="Inter"/>
              <a:ea typeface="Inter"/>
              <a:cs typeface="Inter"/>
              <a:sym typeface="Inter"/>
            </a:endParaRPr>
          </a:p>
          <a:p>
            <a:pPr indent="0" lvl="0" marL="0" rtl="0" algn="l">
              <a:spcBef>
                <a:spcPts val="1000"/>
              </a:spcBef>
              <a:spcAft>
                <a:spcPts val="0"/>
              </a:spcAft>
              <a:buClr>
                <a:schemeClr val="dk1"/>
              </a:buClr>
              <a:buSzPts val="1100"/>
              <a:buFont typeface="Arial"/>
              <a:buNone/>
            </a:pPr>
            <a:r>
              <a:t/>
            </a:r>
            <a:endParaRPr sz="1400">
              <a:solidFill>
                <a:srgbClr val="1D1D1D"/>
              </a:solidFill>
              <a:latin typeface="Inter"/>
              <a:ea typeface="Inter"/>
              <a:cs typeface="Inter"/>
              <a:sym typeface="Inter"/>
            </a:endParaRPr>
          </a:p>
          <a:p>
            <a:pPr indent="0" lvl="0" marL="0" rtl="0" algn="l">
              <a:spcBef>
                <a:spcPts val="0"/>
              </a:spcBef>
              <a:spcAft>
                <a:spcPts val="0"/>
              </a:spcAft>
              <a:buNone/>
            </a:pPr>
            <a:r>
              <a:t/>
            </a: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315d8e6d907_0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315d8e6d907_0_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https://blight-busters.vercel.app/</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15d8e6d907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15d8e6d907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layout" type="title">
  <p:cSld name="TITLE">
    <p:spTree>
      <p:nvGrpSpPr>
        <p:cNvPr id="9" name="Shape 9"/>
        <p:cNvGrpSpPr/>
        <p:nvPr/>
      </p:nvGrpSpPr>
      <p:grpSpPr>
        <a:xfrm>
          <a:off x="0" y="0"/>
          <a:ext cx="0" cy="0"/>
          <a:chOff x="0" y="0"/>
          <a:chExt cx="0" cy="0"/>
        </a:xfrm>
      </p:grpSpPr>
      <p:sp>
        <p:nvSpPr>
          <p:cNvPr id="10" name="Google Shape;10;p2"/>
          <p:cNvSpPr/>
          <p:nvPr>
            <p:ph idx="2" type="pic"/>
          </p:nvPr>
        </p:nvSpPr>
        <p:spPr>
          <a:xfrm>
            <a:off x="5034275" y="226500"/>
            <a:ext cx="3883200" cy="4690500"/>
          </a:xfrm>
          <a:prstGeom prst="rect">
            <a:avLst/>
          </a:prstGeom>
          <a:noFill/>
          <a:ln cap="flat" cmpd="sng" w="9525">
            <a:solidFill>
              <a:schemeClr val="dk1"/>
            </a:solidFill>
            <a:prstDash val="solid"/>
            <a:round/>
            <a:headEnd len="sm" w="sm" type="none"/>
            <a:tailEnd len="sm" w="sm" type="none"/>
          </a:ln>
        </p:spPr>
      </p:sp>
      <p:sp>
        <p:nvSpPr>
          <p:cNvPr id="11" name="Google Shape;11;p2"/>
          <p:cNvSpPr/>
          <p:nvPr>
            <p:ph idx="3" type="pic"/>
          </p:nvPr>
        </p:nvSpPr>
        <p:spPr>
          <a:xfrm>
            <a:off x="226525" y="2975750"/>
            <a:ext cx="4458900" cy="1941300"/>
          </a:xfrm>
          <a:prstGeom prst="rect">
            <a:avLst/>
          </a:prstGeom>
          <a:noFill/>
          <a:ln>
            <a:noFill/>
          </a:ln>
        </p:spPr>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 name="Google Shape;14;p2"/>
          <p:cNvSpPr txBox="1"/>
          <p:nvPr>
            <p:ph idx="4" type="title"/>
          </p:nvPr>
        </p:nvSpPr>
        <p:spPr>
          <a:xfrm>
            <a:off x="3038125"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TITLE_AND_TWO_COLUMNS_1">
    <p:bg>
      <p:bgPr>
        <a:solidFill>
          <a:schemeClr val="dk1"/>
        </a:solidFill>
      </p:bgPr>
    </p:bg>
    <p:spTree>
      <p:nvGrpSpPr>
        <p:cNvPr id="65" name="Shape 65"/>
        <p:cNvGrpSpPr/>
        <p:nvPr/>
      </p:nvGrpSpPr>
      <p:grpSpPr>
        <a:xfrm>
          <a:off x="0" y="0"/>
          <a:ext cx="0" cy="0"/>
          <a:chOff x="0" y="0"/>
          <a:chExt cx="0" cy="0"/>
        </a:xfrm>
      </p:grpSpPr>
      <p:sp>
        <p:nvSpPr>
          <p:cNvPr id="66" name="Google Shape;66;p11"/>
          <p:cNvSpPr/>
          <p:nvPr>
            <p:ph idx="2" type="pic"/>
          </p:nvPr>
        </p:nvSpPr>
        <p:spPr>
          <a:xfrm>
            <a:off x="-5225" y="709575"/>
            <a:ext cx="3048600" cy="1468500"/>
          </a:xfrm>
          <a:prstGeom prst="rect">
            <a:avLst/>
          </a:prstGeom>
          <a:noFill/>
          <a:ln>
            <a:noFill/>
          </a:ln>
        </p:spPr>
      </p:sp>
      <p:sp>
        <p:nvSpPr>
          <p:cNvPr id="67" name="Google Shape;67;p11"/>
          <p:cNvSpPr/>
          <p:nvPr>
            <p:ph idx="3" type="pic"/>
          </p:nvPr>
        </p:nvSpPr>
        <p:spPr>
          <a:xfrm>
            <a:off x="3053763" y="709575"/>
            <a:ext cx="3031800" cy="1468500"/>
          </a:xfrm>
          <a:prstGeom prst="rect">
            <a:avLst/>
          </a:prstGeom>
          <a:noFill/>
          <a:ln>
            <a:noFill/>
          </a:ln>
        </p:spPr>
      </p:sp>
      <p:sp>
        <p:nvSpPr>
          <p:cNvPr id="68" name="Google Shape;68;p11"/>
          <p:cNvSpPr/>
          <p:nvPr>
            <p:ph idx="4" type="pic"/>
          </p:nvPr>
        </p:nvSpPr>
        <p:spPr>
          <a:xfrm>
            <a:off x="6095475" y="709575"/>
            <a:ext cx="3048600" cy="1468500"/>
          </a:xfrm>
          <a:prstGeom prst="rect">
            <a:avLst/>
          </a:prstGeom>
          <a:noFill/>
          <a:ln>
            <a:noFill/>
          </a:ln>
        </p:spPr>
      </p:sp>
      <p:cxnSp>
        <p:nvCxnSpPr>
          <p:cNvPr id="69" name="Google Shape;69;p11"/>
          <p:cNvCxnSpPr/>
          <p:nvPr/>
        </p:nvCxnSpPr>
        <p:spPr>
          <a:xfrm rot="10800000">
            <a:off x="0" y="704725"/>
            <a:ext cx="9152400" cy="0"/>
          </a:xfrm>
          <a:prstGeom prst="straightConnector1">
            <a:avLst/>
          </a:prstGeom>
          <a:noFill/>
          <a:ln cap="flat" cmpd="sng" w="9525">
            <a:solidFill>
              <a:schemeClr val="lt1"/>
            </a:solidFill>
            <a:prstDash val="solid"/>
            <a:round/>
            <a:headEnd len="med" w="med" type="none"/>
            <a:tailEnd len="med" w="med" type="none"/>
          </a:ln>
        </p:spPr>
      </p:cxnSp>
      <p:sp>
        <p:nvSpPr>
          <p:cNvPr id="70" name="Google Shape;70;p11"/>
          <p:cNvSpPr txBox="1"/>
          <p:nvPr>
            <p:ph type="title"/>
          </p:nvPr>
        </p:nvSpPr>
        <p:spPr>
          <a:xfrm>
            <a:off x="322275" y="116625"/>
            <a:ext cx="8494800" cy="393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2"/>
              </a:buClr>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 name="Google Shape;71;p11"/>
          <p:cNvSpPr/>
          <p:nvPr>
            <p:ph idx="5" type="pic"/>
          </p:nvPr>
        </p:nvSpPr>
        <p:spPr>
          <a:xfrm>
            <a:off x="-4975" y="2192221"/>
            <a:ext cx="3048600" cy="1468500"/>
          </a:xfrm>
          <a:prstGeom prst="rect">
            <a:avLst/>
          </a:prstGeom>
          <a:noFill/>
          <a:ln>
            <a:noFill/>
          </a:ln>
        </p:spPr>
      </p:sp>
      <p:sp>
        <p:nvSpPr>
          <p:cNvPr id="72" name="Google Shape;72;p11"/>
          <p:cNvSpPr/>
          <p:nvPr>
            <p:ph idx="6" type="pic"/>
          </p:nvPr>
        </p:nvSpPr>
        <p:spPr>
          <a:xfrm>
            <a:off x="3054013" y="2192221"/>
            <a:ext cx="3031800" cy="1468500"/>
          </a:xfrm>
          <a:prstGeom prst="rect">
            <a:avLst/>
          </a:prstGeom>
          <a:noFill/>
          <a:ln>
            <a:noFill/>
          </a:ln>
        </p:spPr>
      </p:sp>
      <p:sp>
        <p:nvSpPr>
          <p:cNvPr id="73" name="Google Shape;73;p11"/>
          <p:cNvSpPr/>
          <p:nvPr>
            <p:ph idx="7" type="pic"/>
          </p:nvPr>
        </p:nvSpPr>
        <p:spPr>
          <a:xfrm>
            <a:off x="6095725" y="2192221"/>
            <a:ext cx="3048600" cy="1468500"/>
          </a:xfrm>
          <a:prstGeom prst="rect">
            <a:avLst/>
          </a:prstGeom>
          <a:noFill/>
          <a:ln>
            <a:noFill/>
          </a:ln>
        </p:spPr>
      </p:sp>
      <p:sp>
        <p:nvSpPr>
          <p:cNvPr id="74" name="Google Shape;74;p11"/>
          <p:cNvSpPr/>
          <p:nvPr>
            <p:ph idx="8" type="pic"/>
          </p:nvPr>
        </p:nvSpPr>
        <p:spPr>
          <a:xfrm>
            <a:off x="-4975" y="3674873"/>
            <a:ext cx="3048600" cy="1468500"/>
          </a:xfrm>
          <a:prstGeom prst="rect">
            <a:avLst/>
          </a:prstGeom>
          <a:noFill/>
          <a:ln>
            <a:noFill/>
          </a:ln>
        </p:spPr>
      </p:sp>
      <p:sp>
        <p:nvSpPr>
          <p:cNvPr id="75" name="Google Shape;75;p11"/>
          <p:cNvSpPr/>
          <p:nvPr>
            <p:ph idx="9" type="pic"/>
          </p:nvPr>
        </p:nvSpPr>
        <p:spPr>
          <a:xfrm>
            <a:off x="3054013" y="3674873"/>
            <a:ext cx="3031800" cy="1468500"/>
          </a:xfrm>
          <a:prstGeom prst="rect">
            <a:avLst/>
          </a:prstGeom>
          <a:noFill/>
          <a:ln>
            <a:noFill/>
          </a:ln>
        </p:spPr>
      </p:sp>
      <p:sp>
        <p:nvSpPr>
          <p:cNvPr id="76" name="Google Shape;76;p11"/>
          <p:cNvSpPr/>
          <p:nvPr>
            <p:ph idx="13" type="pic"/>
          </p:nvPr>
        </p:nvSpPr>
        <p:spPr>
          <a:xfrm>
            <a:off x="6095725" y="3674873"/>
            <a:ext cx="3048600" cy="14685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type="titleOnly">
  <p:cSld name="TITLE_ONLY">
    <p:spTree>
      <p:nvGrpSpPr>
        <p:cNvPr id="77" name="Shape 77"/>
        <p:cNvGrpSpPr/>
        <p:nvPr/>
      </p:nvGrpSpPr>
      <p:grpSpPr>
        <a:xfrm>
          <a:off x="0" y="0"/>
          <a:ext cx="0" cy="0"/>
          <a:chOff x="0" y="0"/>
          <a:chExt cx="0" cy="0"/>
        </a:xfrm>
      </p:grpSpPr>
      <p:sp>
        <p:nvSpPr>
          <p:cNvPr id="78" name="Google Shape;7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12"/>
          <p:cNvSpPr txBox="1"/>
          <p:nvPr>
            <p:ph idx="1" type="body"/>
          </p:nvPr>
        </p:nvSpPr>
        <p:spPr>
          <a:xfrm>
            <a:off x="226525" y="2995441"/>
            <a:ext cx="8673000" cy="1931100"/>
          </a:xfrm>
          <a:prstGeom prst="rect">
            <a:avLst/>
          </a:prstGeom>
        </p:spPr>
        <p:txBody>
          <a:bodyPr anchorCtr="0" anchor="b" bIns="91425" lIns="91425" spcFirstLastPara="1" rIns="91425" wrap="square" tIns="91425">
            <a:normAutofit/>
          </a:bodyPr>
          <a:lstStyle>
            <a:lvl1pPr indent="-412750" lvl="0" marL="4572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1pPr>
            <a:lvl2pPr indent="-412750" lvl="1" marL="9144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2pPr>
            <a:lvl3pPr indent="-412750" lvl="2" marL="13716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3pPr>
            <a:lvl4pPr indent="-412750" lvl="3" marL="18288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4pPr>
            <a:lvl5pPr indent="-412750" lvl="4" marL="22860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5pPr>
            <a:lvl6pPr indent="-412750" lvl="5" marL="27432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6pPr>
            <a:lvl7pPr indent="-412750" lvl="6" marL="32004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7pPr>
            <a:lvl8pPr indent="-412750" lvl="7" marL="36576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8pPr>
            <a:lvl9pPr indent="-412750" lvl="8" marL="41148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main point">
  <p:cSld name="TITLE_ONLY_1">
    <p:bg>
      <p:bgPr>
        <a:solidFill>
          <a:schemeClr val="dk1"/>
        </a:solidFill>
      </p:bgPr>
    </p:bg>
    <p:spTree>
      <p:nvGrpSpPr>
        <p:cNvPr id="80" name="Shape 80"/>
        <p:cNvGrpSpPr/>
        <p:nvPr/>
      </p:nvGrpSpPr>
      <p:grpSpPr>
        <a:xfrm>
          <a:off x="0" y="0"/>
          <a:ext cx="0" cy="0"/>
          <a:chOff x="0" y="0"/>
          <a:chExt cx="0" cy="0"/>
        </a:xfrm>
      </p:grpSpPr>
      <p:sp>
        <p:nvSpPr>
          <p:cNvPr id="81" name="Google Shape;81;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13"/>
          <p:cNvSpPr txBox="1"/>
          <p:nvPr>
            <p:ph idx="1" type="body"/>
          </p:nvPr>
        </p:nvSpPr>
        <p:spPr>
          <a:xfrm>
            <a:off x="226525" y="2995441"/>
            <a:ext cx="8673000" cy="1931100"/>
          </a:xfrm>
          <a:prstGeom prst="rect">
            <a:avLst/>
          </a:prstGeom>
        </p:spPr>
        <p:txBody>
          <a:bodyPr anchorCtr="0" anchor="b" bIns="91425" lIns="91425" spcFirstLastPara="1" rIns="91425" wrap="square" tIns="91425">
            <a:normAutofit/>
          </a:bodyPr>
          <a:lstStyle>
            <a:lvl1pPr indent="-412750" lvl="0" marL="457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1pPr>
            <a:lvl2pPr indent="-412750" lvl="1" marL="914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2pPr>
            <a:lvl3pPr indent="-412750" lvl="2" marL="1371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3pPr>
            <a:lvl4pPr indent="-412750" lvl="3" marL="1828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4pPr>
            <a:lvl5pPr indent="-412750" lvl="4" marL="22860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5pPr>
            <a:lvl6pPr indent="-412750" lvl="5" marL="2743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6pPr>
            <a:lvl7pPr indent="-412750" lvl="6" marL="3200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7pPr>
            <a:lvl8pPr indent="-412750" lvl="7" marL="3657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8pPr>
            <a:lvl9pPr indent="-412750" lvl="8" marL="4114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ONE_COLUMN_TEXT">
    <p:bg>
      <p:bgPr>
        <a:solidFill>
          <a:schemeClr val="dk1"/>
        </a:solidFill>
      </p:bgPr>
    </p:bg>
    <p:spTree>
      <p:nvGrpSpPr>
        <p:cNvPr id="83" name="Shape 83"/>
        <p:cNvGrpSpPr/>
        <p:nvPr/>
      </p:nvGrpSpPr>
      <p:grpSpPr>
        <a:xfrm>
          <a:off x="0" y="0"/>
          <a:ext cx="0" cy="0"/>
          <a:chOff x="0" y="0"/>
          <a:chExt cx="0" cy="0"/>
        </a:xfrm>
      </p:grpSpPr>
      <p:sp>
        <p:nvSpPr>
          <p:cNvPr id="84" name="Google Shape;84;p14"/>
          <p:cNvSpPr/>
          <p:nvPr>
            <p:ph idx="2" type="pic"/>
          </p:nvPr>
        </p:nvSpPr>
        <p:spPr>
          <a:xfrm>
            <a:off x="4576350" y="0"/>
            <a:ext cx="4567500" cy="5153700"/>
          </a:xfrm>
          <a:prstGeom prst="rect">
            <a:avLst/>
          </a:prstGeom>
          <a:noFill/>
          <a:ln cap="flat" cmpd="sng" w="9525">
            <a:solidFill>
              <a:schemeClr val="lt1"/>
            </a:solidFill>
            <a:prstDash val="solid"/>
            <a:round/>
            <a:headEnd len="sm" w="sm" type="none"/>
            <a:tailEnd len="sm" w="sm" type="none"/>
          </a:ln>
        </p:spPr>
      </p:sp>
      <p:sp>
        <p:nvSpPr>
          <p:cNvPr id="85" name="Google Shape;85;p14"/>
          <p:cNvSpPr txBox="1"/>
          <p:nvPr>
            <p:ph idx="1" type="body"/>
          </p:nvPr>
        </p:nvSpPr>
        <p:spPr>
          <a:xfrm>
            <a:off x="226525" y="2080439"/>
            <a:ext cx="4119000" cy="16788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Clr>
                <a:schemeClr val="lt1"/>
              </a:buClr>
              <a:buSzPts val="1600"/>
              <a:buChar char="●"/>
              <a:defRPr sz="1600">
                <a:solidFill>
                  <a:schemeClr val="lt1"/>
                </a:solidFill>
              </a:defRPr>
            </a:lvl1pPr>
            <a:lvl2pPr indent="-330200" lvl="1" marL="914400">
              <a:spcBef>
                <a:spcPts val="0"/>
              </a:spcBef>
              <a:spcAft>
                <a:spcPts val="0"/>
              </a:spcAft>
              <a:buClr>
                <a:schemeClr val="lt1"/>
              </a:buClr>
              <a:buSzPts val="1600"/>
              <a:buChar char="○"/>
              <a:defRPr sz="1600">
                <a:solidFill>
                  <a:schemeClr val="lt1"/>
                </a:solidFill>
              </a:defRPr>
            </a:lvl2pPr>
            <a:lvl3pPr indent="-330200" lvl="2" marL="1371600">
              <a:spcBef>
                <a:spcPts val="0"/>
              </a:spcBef>
              <a:spcAft>
                <a:spcPts val="0"/>
              </a:spcAft>
              <a:buClr>
                <a:schemeClr val="lt1"/>
              </a:buClr>
              <a:buSzPts val="1600"/>
              <a:buChar char="■"/>
              <a:defRPr sz="1600">
                <a:solidFill>
                  <a:schemeClr val="lt1"/>
                </a:solidFill>
              </a:defRPr>
            </a:lvl3pPr>
            <a:lvl4pPr indent="-330200" lvl="3" marL="1828800">
              <a:spcBef>
                <a:spcPts val="0"/>
              </a:spcBef>
              <a:spcAft>
                <a:spcPts val="0"/>
              </a:spcAft>
              <a:buClr>
                <a:schemeClr val="lt1"/>
              </a:buClr>
              <a:buSzPts val="1600"/>
              <a:buChar char="●"/>
              <a:defRPr sz="1600">
                <a:solidFill>
                  <a:schemeClr val="lt1"/>
                </a:solidFill>
              </a:defRPr>
            </a:lvl4pPr>
            <a:lvl5pPr indent="-330200" lvl="4" marL="2286000">
              <a:spcBef>
                <a:spcPts val="0"/>
              </a:spcBef>
              <a:spcAft>
                <a:spcPts val="0"/>
              </a:spcAft>
              <a:buClr>
                <a:schemeClr val="lt1"/>
              </a:buClr>
              <a:buSzPts val="1600"/>
              <a:buChar char="○"/>
              <a:defRPr sz="1600">
                <a:solidFill>
                  <a:schemeClr val="lt1"/>
                </a:solidFill>
              </a:defRPr>
            </a:lvl5pPr>
            <a:lvl6pPr indent="-330200" lvl="5" marL="2743200">
              <a:spcBef>
                <a:spcPts val="0"/>
              </a:spcBef>
              <a:spcAft>
                <a:spcPts val="0"/>
              </a:spcAft>
              <a:buClr>
                <a:schemeClr val="lt1"/>
              </a:buClr>
              <a:buSzPts val="1600"/>
              <a:buChar char="■"/>
              <a:defRPr sz="1600">
                <a:solidFill>
                  <a:schemeClr val="lt1"/>
                </a:solidFill>
              </a:defRPr>
            </a:lvl6pPr>
            <a:lvl7pPr indent="-330200" lvl="6" marL="3200400">
              <a:spcBef>
                <a:spcPts val="0"/>
              </a:spcBef>
              <a:spcAft>
                <a:spcPts val="0"/>
              </a:spcAft>
              <a:buClr>
                <a:schemeClr val="lt1"/>
              </a:buClr>
              <a:buSzPts val="1600"/>
              <a:buChar char="●"/>
              <a:defRPr sz="1600">
                <a:solidFill>
                  <a:schemeClr val="lt1"/>
                </a:solidFill>
              </a:defRPr>
            </a:lvl7pPr>
            <a:lvl8pPr indent="-330200" lvl="7" marL="3657600">
              <a:spcBef>
                <a:spcPts val="0"/>
              </a:spcBef>
              <a:spcAft>
                <a:spcPts val="0"/>
              </a:spcAft>
              <a:buClr>
                <a:schemeClr val="lt1"/>
              </a:buClr>
              <a:buSzPts val="1600"/>
              <a:buChar char="○"/>
              <a:defRPr sz="1600">
                <a:solidFill>
                  <a:schemeClr val="lt1"/>
                </a:solidFill>
              </a:defRPr>
            </a:lvl8pPr>
            <a:lvl9pPr indent="-330200" lvl="8" marL="4114800">
              <a:spcBef>
                <a:spcPts val="0"/>
              </a:spcBef>
              <a:spcAft>
                <a:spcPts val="0"/>
              </a:spcAft>
              <a:buClr>
                <a:schemeClr val="lt1"/>
              </a:buClr>
              <a:buSzPts val="1600"/>
              <a:buChar char="■"/>
              <a:defRPr sz="1600">
                <a:solidFill>
                  <a:schemeClr val="lt1"/>
                </a:solidFill>
              </a:defRPr>
            </a:lvl9pPr>
          </a:lstStyle>
          <a:p/>
        </p:txBody>
      </p:sp>
      <p:sp>
        <p:nvSpPr>
          <p:cNvPr id="86" name="Google Shape;86;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4"/>
          <p:cNvSpPr txBox="1"/>
          <p:nvPr>
            <p:ph type="title"/>
          </p:nvPr>
        </p:nvSpPr>
        <p:spPr>
          <a:xfrm>
            <a:off x="226525" y="1271099"/>
            <a:ext cx="4119000" cy="816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Clr>
                <a:schemeClr val="lt1"/>
              </a:buClr>
              <a:buSzPts val="2500"/>
              <a:buNone/>
              <a:defRPr sz="2500">
                <a:solidFill>
                  <a:schemeClr val="lt1"/>
                </a:solidFill>
              </a:defRPr>
            </a:lvl1pPr>
            <a:lvl2pPr lvl="1">
              <a:lnSpc>
                <a:spcPct val="80000"/>
              </a:lnSpc>
              <a:spcBef>
                <a:spcPts val="0"/>
              </a:spcBef>
              <a:spcAft>
                <a:spcPts val="0"/>
              </a:spcAft>
              <a:buClr>
                <a:schemeClr val="lt1"/>
              </a:buClr>
              <a:buSzPts val="2500"/>
              <a:buNone/>
              <a:defRPr sz="2500">
                <a:solidFill>
                  <a:schemeClr val="lt1"/>
                </a:solidFill>
              </a:defRPr>
            </a:lvl2pPr>
            <a:lvl3pPr lvl="2">
              <a:lnSpc>
                <a:spcPct val="80000"/>
              </a:lnSpc>
              <a:spcBef>
                <a:spcPts val="0"/>
              </a:spcBef>
              <a:spcAft>
                <a:spcPts val="0"/>
              </a:spcAft>
              <a:buClr>
                <a:schemeClr val="lt1"/>
              </a:buClr>
              <a:buSzPts val="2500"/>
              <a:buNone/>
              <a:defRPr sz="2500">
                <a:solidFill>
                  <a:schemeClr val="lt1"/>
                </a:solidFill>
              </a:defRPr>
            </a:lvl3pPr>
            <a:lvl4pPr lvl="3">
              <a:lnSpc>
                <a:spcPct val="80000"/>
              </a:lnSpc>
              <a:spcBef>
                <a:spcPts val="0"/>
              </a:spcBef>
              <a:spcAft>
                <a:spcPts val="0"/>
              </a:spcAft>
              <a:buClr>
                <a:schemeClr val="lt1"/>
              </a:buClr>
              <a:buSzPts val="2500"/>
              <a:buNone/>
              <a:defRPr sz="2500">
                <a:solidFill>
                  <a:schemeClr val="lt1"/>
                </a:solidFill>
              </a:defRPr>
            </a:lvl4pPr>
            <a:lvl5pPr lvl="4">
              <a:lnSpc>
                <a:spcPct val="80000"/>
              </a:lnSpc>
              <a:spcBef>
                <a:spcPts val="0"/>
              </a:spcBef>
              <a:spcAft>
                <a:spcPts val="0"/>
              </a:spcAft>
              <a:buClr>
                <a:schemeClr val="lt1"/>
              </a:buClr>
              <a:buSzPts val="2500"/>
              <a:buNone/>
              <a:defRPr sz="2500">
                <a:solidFill>
                  <a:schemeClr val="lt1"/>
                </a:solidFill>
              </a:defRPr>
            </a:lvl5pPr>
            <a:lvl6pPr lvl="5">
              <a:lnSpc>
                <a:spcPct val="80000"/>
              </a:lnSpc>
              <a:spcBef>
                <a:spcPts val="0"/>
              </a:spcBef>
              <a:spcAft>
                <a:spcPts val="0"/>
              </a:spcAft>
              <a:buClr>
                <a:schemeClr val="lt1"/>
              </a:buClr>
              <a:buSzPts val="2500"/>
              <a:buNone/>
              <a:defRPr sz="2500">
                <a:solidFill>
                  <a:schemeClr val="lt1"/>
                </a:solidFill>
              </a:defRPr>
            </a:lvl6pPr>
            <a:lvl7pPr lvl="6">
              <a:lnSpc>
                <a:spcPct val="80000"/>
              </a:lnSpc>
              <a:spcBef>
                <a:spcPts val="0"/>
              </a:spcBef>
              <a:spcAft>
                <a:spcPts val="0"/>
              </a:spcAft>
              <a:buClr>
                <a:schemeClr val="lt1"/>
              </a:buClr>
              <a:buSzPts val="2500"/>
              <a:buNone/>
              <a:defRPr sz="2500">
                <a:solidFill>
                  <a:schemeClr val="lt1"/>
                </a:solidFill>
              </a:defRPr>
            </a:lvl7pPr>
            <a:lvl8pPr lvl="7">
              <a:lnSpc>
                <a:spcPct val="80000"/>
              </a:lnSpc>
              <a:spcBef>
                <a:spcPts val="0"/>
              </a:spcBef>
              <a:spcAft>
                <a:spcPts val="0"/>
              </a:spcAft>
              <a:buClr>
                <a:schemeClr val="lt1"/>
              </a:buClr>
              <a:buSzPts val="2500"/>
              <a:buNone/>
              <a:defRPr sz="2500">
                <a:solidFill>
                  <a:schemeClr val="lt1"/>
                </a:solidFill>
              </a:defRPr>
            </a:lvl8pPr>
            <a:lvl9pPr lvl="8">
              <a:lnSpc>
                <a:spcPct val="80000"/>
              </a:lnSpc>
              <a:spcBef>
                <a:spcPts val="0"/>
              </a:spcBef>
              <a:spcAft>
                <a:spcPts val="0"/>
              </a:spcAft>
              <a:buClr>
                <a:schemeClr val="lt1"/>
              </a:buClr>
              <a:buSzPts val="2500"/>
              <a:buNone/>
              <a:defRPr sz="2500">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2">
  <p:cSld name="MAIN_POINT">
    <p:spTree>
      <p:nvGrpSpPr>
        <p:cNvPr id="88" name="Shape 88"/>
        <p:cNvGrpSpPr/>
        <p:nvPr/>
      </p:nvGrpSpPr>
      <p:grpSpPr>
        <a:xfrm>
          <a:off x="0" y="0"/>
          <a:ext cx="0" cy="0"/>
          <a:chOff x="0" y="0"/>
          <a:chExt cx="0" cy="0"/>
        </a:xfrm>
      </p:grpSpPr>
      <p:sp>
        <p:nvSpPr>
          <p:cNvPr id="89" name="Google Shape;89;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15"/>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1" name="Google Shape;91;p15"/>
          <p:cNvSpPr/>
          <p:nvPr>
            <p:ph idx="2" type="pic"/>
          </p:nvPr>
        </p:nvSpPr>
        <p:spPr>
          <a:xfrm>
            <a:off x="2315425" y="226625"/>
            <a:ext cx="3733800" cy="4690500"/>
          </a:xfrm>
          <a:prstGeom prst="rect">
            <a:avLst/>
          </a:prstGeom>
          <a:noFill/>
          <a:ln cap="flat" cmpd="sng" w="9525">
            <a:solidFill>
              <a:schemeClr val="dk1"/>
            </a:solidFill>
            <a:prstDash val="solid"/>
            <a:round/>
            <a:headEnd len="sm" w="sm" type="none"/>
            <a:tailEnd len="sm" w="sm" type="none"/>
          </a:ln>
        </p:spPr>
      </p:sp>
      <p:sp>
        <p:nvSpPr>
          <p:cNvPr id="92" name="Google Shape;92;p15"/>
          <p:cNvSpPr/>
          <p:nvPr>
            <p:ph idx="3" type="pic"/>
          </p:nvPr>
        </p:nvSpPr>
        <p:spPr>
          <a:xfrm>
            <a:off x="6255975" y="1391900"/>
            <a:ext cx="2661600" cy="2359500"/>
          </a:xfrm>
          <a:prstGeom prst="rect">
            <a:avLst/>
          </a:prstGeom>
          <a:noFill/>
          <a:ln cap="flat" cmpd="sng" w="9525">
            <a:solidFill>
              <a:schemeClr val="dk1"/>
            </a:solidFill>
            <a:prstDash val="solid"/>
            <a:round/>
            <a:headEnd len="sm" w="sm" type="none"/>
            <a:tailEnd len="sm" w="sm" type="none"/>
          </a:ln>
        </p:spPr>
      </p:sp>
      <p:sp>
        <p:nvSpPr>
          <p:cNvPr id="93" name="Google Shape;93;p15"/>
          <p:cNvSpPr txBox="1"/>
          <p:nvPr>
            <p:ph idx="4"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chart">
  <p:cSld name="SECTION_TITLE_AND_DESCRIPTION">
    <p:spTree>
      <p:nvGrpSpPr>
        <p:cNvPr id="94" name="Shape 94"/>
        <p:cNvGrpSpPr/>
        <p:nvPr/>
      </p:nvGrpSpPr>
      <p:grpSpPr>
        <a:xfrm>
          <a:off x="0" y="0"/>
          <a:ext cx="0" cy="0"/>
          <a:chOff x="0" y="0"/>
          <a:chExt cx="0" cy="0"/>
        </a:xfrm>
      </p:grpSpPr>
      <p:sp>
        <p:nvSpPr>
          <p:cNvPr id="95" name="Google Shape;95;p16"/>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96" name="Google Shape;9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7" name="Google Shape;97;p16"/>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8" name="Google Shape;98;p16"/>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lt1"/>
              </a:buClr>
              <a:buSzPts val="600"/>
              <a:buNone/>
              <a:defRPr b="0" sz="600">
                <a:solidFill>
                  <a:schemeClr val="lt1"/>
                </a:solidFill>
              </a:defRPr>
            </a:lvl1pPr>
            <a:lvl2pPr lvl="1" algn="r">
              <a:spcBef>
                <a:spcPts val="0"/>
              </a:spcBef>
              <a:spcAft>
                <a:spcPts val="0"/>
              </a:spcAft>
              <a:buClr>
                <a:schemeClr val="lt1"/>
              </a:buClr>
              <a:buSzPts val="2800"/>
              <a:buNone/>
              <a:defRPr>
                <a:solidFill>
                  <a:schemeClr val="lt1"/>
                </a:solidFill>
              </a:defRPr>
            </a:lvl2pPr>
            <a:lvl3pPr lvl="2" algn="r">
              <a:spcBef>
                <a:spcPts val="0"/>
              </a:spcBef>
              <a:spcAft>
                <a:spcPts val="0"/>
              </a:spcAft>
              <a:buClr>
                <a:schemeClr val="lt1"/>
              </a:buClr>
              <a:buSzPts val="2800"/>
              <a:buNone/>
              <a:defRPr>
                <a:solidFill>
                  <a:schemeClr val="lt1"/>
                </a:solidFill>
              </a:defRPr>
            </a:lvl3pPr>
            <a:lvl4pPr lvl="3" algn="r">
              <a:spcBef>
                <a:spcPts val="0"/>
              </a:spcBef>
              <a:spcAft>
                <a:spcPts val="0"/>
              </a:spcAft>
              <a:buClr>
                <a:schemeClr val="lt1"/>
              </a:buClr>
              <a:buSzPts val="2800"/>
              <a:buNone/>
              <a:defRPr>
                <a:solidFill>
                  <a:schemeClr val="lt1"/>
                </a:solidFill>
              </a:defRPr>
            </a:lvl4pPr>
            <a:lvl5pPr lvl="4" algn="r">
              <a:spcBef>
                <a:spcPts val="0"/>
              </a:spcBef>
              <a:spcAft>
                <a:spcPts val="0"/>
              </a:spcAft>
              <a:buClr>
                <a:schemeClr val="lt1"/>
              </a:buClr>
              <a:buSzPts val="2800"/>
              <a:buNone/>
              <a:defRPr>
                <a:solidFill>
                  <a:schemeClr val="lt1"/>
                </a:solidFill>
              </a:defRPr>
            </a:lvl5pPr>
            <a:lvl6pPr lvl="5" algn="r">
              <a:spcBef>
                <a:spcPts val="0"/>
              </a:spcBef>
              <a:spcAft>
                <a:spcPts val="0"/>
              </a:spcAft>
              <a:buClr>
                <a:schemeClr val="lt1"/>
              </a:buClr>
              <a:buSzPts val="2800"/>
              <a:buNone/>
              <a:defRPr>
                <a:solidFill>
                  <a:schemeClr val="lt1"/>
                </a:solidFill>
              </a:defRPr>
            </a:lvl6pPr>
            <a:lvl7pPr lvl="6" algn="r">
              <a:spcBef>
                <a:spcPts val="0"/>
              </a:spcBef>
              <a:spcAft>
                <a:spcPts val="0"/>
              </a:spcAft>
              <a:buClr>
                <a:schemeClr val="lt1"/>
              </a:buClr>
              <a:buSzPts val="2800"/>
              <a:buNone/>
              <a:defRPr>
                <a:solidFill>
                  <a:schemeClr val="lt1"/>
                </a:solidFill>
              </a:defRPr>
            </a:lvl7pPr>
            <a:lvl8pPr lvl="7" algn="r">
              <a:spcBef>
                <a:spcPts val="0"/>
              </a:spcBef>
              <a:spcAft>
                <a:spcPts val="0"/>
              </a:spcAft>
              <a:buClr>
                <a:schemeClr val="lt1"/>
              </a:buClr>
              <a:buSzPts val="2800"/>
              <a:buNone/>
              <a:defRPr>
                <a:solidFill>
                  <a:schemeClr val="lt1"/>
                </a:solidFill>
              </a:defRPr>
            </a:lvl8pPr>
            <a:lvl9pPr lvl="8" algn="r">
              <a:spcBef>
                <a:spcPts val="0"/>
              </a:spcBef>
              <a:spcAft>
                <a:spcPts val="0"/>
              </a:spcAft>
              <a:buClr>
                <a:schemeClr val="lt1"/>
              </a:buClr>
              <a:buSzPts val="2800"/>
              <a:buNone/>
              <a:defRPr>
                <a:solidFill>
                  <a:schemeClr val="lt1"/>
                </a:solidFill>
              </a:defRPr>
            </a:lvl9pPr>
          </a:lstStyle>
          <a:p/>
        </p:txBody>
      </p:sp>
      <p:sp>
        <p:nvSpPr>
          <p:cNvPr id="99" name="Google Shape;99;p16"/>
          <p:cNvSpPr txBox="1"/>
          <p:nvPr>
            <p:ph idx="3" type="title"/>
          </p:nvPr>
        </p:nvSpPr>
        <p:spPr>
          <a:xfrm>
            <a:off x="226525" y="1271099"/>
            <a:ext cx="4119000" cy="816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SzPts val="2500"/>
              <a:buNone/>
              <a:defRPr sz="2500"/>
            </a:lvl1pPr>
            <a:lvl2pPr lvl="1">
              <a:lnSpc>
                <a:spcPct val="80000"/>
              </a:lnSpc>
              <a:spcBef>
                <a:spcPts val="0"/>
              </a:spcBef>
              <a:spcAft>
                <a:spcPts val="0"/>
              </a:spcAft>
              <a:buSzPts val="2500"/>
              <a:buNone/>
              <a:defRPr sz="2500"/>
            </a:lvl2pPr>
            <a:lvl3pPr lvl="2">
              <a:lnSpc>
                <a:spcPct val="80000"/>
              </a:lnSpc>
              <a:spcBef>
                <a:spcPts val="0"/>
              </a:spcBef>
              <a:spcAft>
                <a:spcPts val="0"/>
              </a:spcAft>
              <a:buSzPts val="2500"/>
              <a:buNone/>
              <a:defRPr sz="2500"/>
            </a:lvl3pPr>
            <a:lvl4pPr lvl="3">
              <a:lnSpc>
                <a:spcPct val="80000"/>
              </a:lnSpc>
              <a:spcBef>
                <a:spcPts val="0"/>
              </a:spcBef>
              <a:spcAft>
                <a:spcPts val="0"/>
              </a:spcAft>
              <a:buSzPts val="2500"/>
              <a:buNone/>
              <a:defRPr sz="2500"/>
            </a:lvl4pPr>
            <a:lvl5pPr lvl="4">
              <a:lnSpc>
                <a:spcPct val="80000"/>
              </a:lnSpc>
              <a:spcBef>
                <a:spcPts val="0"/>
              </a:spcBef>
              <a:spcAft>
                <a:spcPts val="0"/>
              </a:spcAft>
              <a:buSzPts val="2500"/>
              <a:buNone/>
              <a:defRPr sz="2500"/>
            </a:lvl5pPr>
            <a:lvl6pPr lvl="5">
              <a:lnSpc>
                <a:spcPct val="80000"/>
              </a:lnSpc>
              <a:spcBef>
                <a:spcPts val="0"/>
              </a:spcBef>
              <a:spcAft>
                <a:spcPts val="0"/>
              </a:spcAft>
              <a:buSzPts val="2500"/>
              <a:buNone/>
              <a:defRPr sz="2500"/>
            </a:lvl6pPr>
            <a:lvl7pPr lvl="6">
              <a:lnSpc>
                <a:spcPct val="80000"/>
              </a:lnSpc>
              <a:spcBef>
                <a:spcPts val="0"/>
              </a:spcBef>
              <a:spcAft>
                <a:spcPts val="0"/>
              </a:spcAft>
              <a:buSzPts val="2500"/>
              <a:buNone/>
              <a:defRPr sz="2500"/>
            </a:lvl7pPr>
            <a:lvl8pPr lvl="7">
              <a:lnSpc>
                <a:spcPct val="80000"/>
              </a:lnSpc>
              <a:spcBef>
                <a:spcPts val="0"/>
              </a:spcBef>
              <a:spcAft>
                <a:spcPts val="0"/>
              </a:spcAft>
              <a:buSzPts val="2500"/>
              <a:buNone/>
              <a:defRPr sz="2500"/>
            </a:lvl8pPr>
            <a:lvl9pPr lvl="8">
              <a:lnSpc>
                <a:spcPct val="80000"/>
              </a:lnSpc>
              <a:spcBef>
                <a:spcPts val="0"/>
              </a:spcBef>
              <a:spcAft>
                <a:spcPts val="0"/>
              </a:spcAft>
              <a:buSzPts val="2500"/>
              <a:buNone/>
              <a:defRPr sz="2500"/>
            </a:lvl9pPr>
          </a:lstStyle>
          <a:p/>
        </p:txBody>
      </p:sp>
      <p:sp>
        <p:nvSpPr>
          <p:cNvPr id="100" name="Google Shape;100;p16"/>
          <p:cNvSpPr txBox="1"/>
          <p:nvPr>
            <p:ph idx="1" type="body"/>
          </p:nvPr>
        </p:nvSpPr>
        <p:spPr>
          <a:xfrm>
            <a:off x="226525" y="2080439"/>
            <a:ext cx="4119000" cy="1678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one column text">
  <p:cSld name="SECTION_TITLE_AND_DESCRIPTION_1">
    <p:spTree>
      <p:nvGrpSpPr>
        <p:cNvPr id="101" name="Shape 101"/>
        <p:cNvGrpSpPr/>
        <p:nvPr/>
      </p:nvGrpSpPr>
      <p:grpSpPr>
        <a:xfrm>
          <a:off x="0" y="0"/>
          <a:ext cx="0" cy="0"/>
          <a:chOff x="0" y="0"/>
          <a:chExt cx="0" cy="0"/>
        </a:xfrm>
      </p:grpSpPr>
      <p:sp>
        <p:nvSpPr>
          <p:cNvPr id="102" name="Google Shape;102;p17"/>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103" name="Google Shape;10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4" name="Google Shape;104;p17"/>
          <p:cNvSpPr txBox="1"/>
          <p:nvPr>
            <p:ph type="title"/>
          </p:nvPr>
        </p:nvSpPr>
        <p:spPr>
          <a:xfrm>
            <a:off x="226525" y="697649"/>
            <a:ext cx="4119000" cy="816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SzPts val="2500"/>
              <a:buNone/>
              <a:defRPr sz="2500"/>
            </a:lvl1pPr>
            <a:lvl2pPr lvl="1">
              <a:lnSpc>
                <a:spcPct val="80000"/>
              </a:lnSpc>
              <a:spcBef>
                <a:spcPts val="0"/>
              </a:spcBef>
              <a:spcAft>
                <a:spcPts val="0"/>
              </a:spcAft>
              <a:buSzPts val="2500"/>
              <a:buNone/>
              <a:defRPr sz="2500"/>
            </a:lvl2pPr>
            <a:lvl3pPr lvl="2">
              <a:lnSpc>
                <a:spcPct val="80000"/>
              </a:lnSpc>
              <a:spcBef>
                <a:spcPts val="0"/>
              </a:spcBef>
              <a:spcAft>
                <a:spcPts val="0"/>
              </a:spcAft>
              <a:buSzPts val="2500"/>
              <a:buNone/>
              <a:defRPr sz="2500"/>
            </a:lvl3pPr>
            <a:lvl4pPr lvl="3">
              <a:lnSpc>
                <a:spcPct val="80000"/>
              </a:lnSpc>
              <a:spcBef>
                <a:spcPts val="0"/>
              </a:spcBef>
              <a:spcAft>
                <a:spcPts val="0"/>
              </a:spcAft>
              <a:buSzPts val="2500"/>
              <a:buNone/>
              <a:defRPr sz="2500"/>
            </a:lvl4pPr>
            <a:lvl5pPr lvl="4">
              <a:lnSpc>
                <a:spcPct val="80000"/>
              </a:lnSpc>
              <a:spcBef>
                <a:spcPts val="0"/>
              </a:spcBef>
              <a:spcAft>
                <a:spcPts val="0"/>
              </a:spcAft>
              <a:buSzPts val="2500"/>
              <a:buNone/>
              <a:defRPr sz="2500"/>
            </a:lvl5pPr>
            <a:lvl6pPr lvl="5">
              <a:lnSpc>
                <a:spcPct val="80000"/>
              </a:lnSpc>
              <a:spcBef>
                <a:spcPts val="0"/>
              </a:spcBef>
              <a:spcAft>
                <a:spcPts val="0"/>
              </a:spcAft>
              <a:buSzPts val="2500"/>
              <a:buNone/>
              <a:defRPr sz="2500"/>
            </a:lvl6pPr>
            <a:lvl7pPr lvl="6">
              <a:lnSpc>
                <a:spcPct val="80000"/>
              </a:lnSpc>
              <a:spcBef>
                <a:spcPts val="0"/>
              </a:spcBef>
              <a:spcAft>
                <a:spcPts val="0"/>
              </a:spcAft>
              <a:buSzPts val="2500"/>
              <a:buNone/>
              <a:defRPr sz="2500"/>
            </a:lvl7pPr>
            <a:lvl8pPr lvl="7">
              <a:lnSpc>
                <a:spcPct val="80000"/>
              </a:lnSpc>
              <a:spcBef>
                <a:spcPts val="0"/>
              </a:spcBef>
              <a:spcAft>
                <a:spcPts val="0"/>
              </a:spcAft>
              <a:buSzPts val="2500"/>
              <a:buNone/>
              <a:defRPr sz="2500"/>
            </a:lvl8pPr>
            <a:lvl9pPr lvl="8">
              <a:lnSpc>
                <a:spcPct val="80000"/>
              </a:lnSpc>
              <a:spcBef>
                <a:spcPts val="0"/>
              </a:spcBef>
              <a:spcAft>
                <a:spcPts val="0"/>
              </a:spcAft>
              <a:buSzPts val="2500"/>
              <a:buNone/>
              <a:defRPr sz="2500"/>
            </a:lvl9pPr>
          </a:lstStyle>
          <a:p/>
        </p:txBody>
      </p:sp>
      <p:sp>
        <p:nvSpPr>
          <p:cNvPr id="105" name="Google Shape;105;p17"/>
          <p:cNvSpPr txBox="1"/>
          <p:nvPr>
            <p:ph idx="1" type="body"/>
          </p:nvPr>
        </p:nvSpPr>
        <p:spPr>
          <a:xfrm>
            <a:off x="226525" y="2509639"/>
            <a:ext cx="4119000" cy="1678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6" name="Google Shape;106;p17"/>
          <p:cNvSpPr txBox="1"/>
          <p:nvPr>
            <p:ph idx="2" type="subTitle"/>
          </p:nvPr>
        </p:nvSpPr>
        <p:spPr>
          <a:xfrm>
            <a:off x="226525" y="1710600"/>
            <a:ext cx="3994800" cy="6027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SECTION_TITLE_AND_DESCRIPTION_1_1">
    <p:spTree>
      <p:nvGrpSpPr>
        <p:cNvPr id="107" name="Shape 107"/>
        <p:cNvGrpSpPr/>
        <p:nvPr/>
      </p:nvGrpSpPr>
      <p:grpSpPr>
        <a:xfrm>
          <a:off x="0" y="0"/>
          <a:ext cx="0" cy="0"/>
          <a:chOff x="0" y="0"/>
          <a:chExt cx="0" cy="0"/>
        </a:xfrm>
      </p:grpSpPr>
      <p:sp>
        <p:nvSpPr>
          <p:cNvPr id="108" name="Google Shape;108;p18"/>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109" name="Google Shape;10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0" name="Google Shape;110;p18"/>
          <p:cNvSpPr txBox="1"/>
          <p:nvPr>
            <p:ph type="title"/>
          </p:nvPr>
        </p:nvSpPr>
        <p:spPr>
          <a:xfrm>
            <a:off x="226525" y="697649"/>
            <a:ext cx="4119000" cy="816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SzPts val="2500"/>
              <a:buNone/>
              <a:defRPr sz="2500"/>
            </a:lvl1pPr>
            <a:lvl2pPr lvl="1">
              <a:lnSpc>
                <a:spcPct val="80000"/>
              </a:lnSpc>
              <a:spcBef>
                <a:spcPts val="0"/>
              </a:spcBef>
              <a:spcAft>
                <a:spcPts val="0"/>
              </a:spcAft>
              <a:buSzPts val="2500"/>
              <a:buNone/>
              <a:defRPr sz="2500"/>
            </a:lvl2pPr>
            <a:lvl3pPr lvl="2">
              <a:lnSpc>
                <a:spcPct val="80000"/>
              </a:lnSpc>
              <a:spcBef>
                <a:spcPts val="0"/>
              </a:spcBef>
              <a:spcAft>
                <a:spcPts val="0"/>
              </a:spcAft>
              <a:buSzPts val="2500"/>
              <a:buNone/>
              <a:defRPr sz="2500"/>
            </a:lvl3pPr>
            <a:lvl4pPr lvl="3">
              <a:lnSpc>
                <a:spcPct val="80000"/>
              </a:lnSpc>
              <a:spcBef>
                <a:spcPts val="0"/>
              </a:spcBef>
              <a:spcAft>
                <a:spcPts val="0"/>
              </a:spcAft>
              <a:buSzPts val="2500"/>
              <a:buNone/>
              <a:defRPr sz="2500"/>
            </a:lvl4pPr>
            <a:lvl5pPr lvl="4">
              <a:lnSpc>
                <a:spcPct val="80000"/>
              </a:lnSpc>
              <a:spcBef>
                <a:spcPts val="0"/>
              </a:spcBef>
              <a:spcAft>
                <a:spcPts val="0"/>
              </a:spcAft>
              <a:buSzPts val="2500"/>
              <a:buNone/>
              <a:defRPr sz="2500"/>
            </a:lvl5pPr>
            <a:lvl6pPr lvl="5">
              <a:lnSpc>
                <a:spcPct val="80000"/>
              </a:lnSpc>
              <a:spcBef>
                <a:spcPts val="0"/>
              </a:spcBef>
              <a:spcAft>
                <a:spcPts val="0"/>
              </a:spcAft>
              <a:buSzPts val="2500"/>
              <a:buNone/>
              <a:defRPr sz="2500"/>
            </a:lvl6pPr>
            <a:lvl7pPr lvl="6">
              <a:lnSpc>
                <a:spcPct val="80000"/>
              </a:lnSpc>
              <a:spcBef>
                <a:spcPts val="0"/>
              </a:spcBef>
              <a:spcAft>
                <a:spcPts val="0"/>
              </a:spcAft>
              <a:buSzPts val="2500"/>
              <a:buNone/>
              <a:defRPr sz="2500"/>
            </a:lvl7pPr>
            <a:lvl8pPr lvl="7">
              <a:lnSpc>
                <a:spcPct val="80000"/>
              </a:lnSpc>
              <a:spcBef>
                <a:spcPts val="0"/>
              </a:spcBef>
              <a:spcAft>
                <a:spcPts val="0"/>
              </a:spcAft>
              <a:buSzPts val="2500"/>
              <a:buNone/>
              <a:defRPr sz="2500"/>
            </a:lvl8pPr>
            <a:lvl9pPr lvl="8">
              <a:lnSpc>
                <a:spcPct val="80000"/>
              </a:lnSpc>
              <a:spcBef>
                <a:spcPts val="0"/>
              </a:spcBef>
              <a:spcAft>
                <a:spcPts val="0"/>
              </a:spcAft>
              <a:buSzPts val="2500"/>
              <a:buNone/>
              <a:defRPr sz="2500"/>
            </a:lvl9pPr>
          </a:lstStyle>
          <a:p/>
        </p:txBody>
      </p:sp>
      <p:sp>
        <p:nvSpPr>
          <p:cNvPr id="111" name="Google Shape;111;p18"/>
          <p:cNvSpPr txBox="1"/>
          <p:nvPr>
            <p:ph idx="1" type="body"/>
          </p:nvPr>
        </p:nvSpPr>
        <p:spPr>
          <a:xfrm>
            <a:off x="226525" y="2509639"/>
            <a:ext cx="4119000" cy="1678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2" name="Google Shape;112;p18"/>
          <p:cNvSpPr txBox="1"/>
          <p:nvPr>
            <p:ph idx="2" type="subTitle"/>
          </p:nvPr>
        </p:nvSpPr>
        <p:spPr>
          <a:xfrm>
            <a:off x="226525" y="1710600"/>
            <a:ext cx="3994800" cy="6027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18"/>
          <p:cNvSpPr txBox="1"/>
          <p:nvPr>
            <p:ph idx="3" type="body"/>
          </p:nvPr>
        </p:nvSpPr>
        <p:spPr>
          <a:xfrm>
            <a:off x="4798500" y="2509639"/>
            <a:ext cx="4119000" cy="1678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dk2"/>
              </a:buClr>
              <a:buSzPts val="1200"/>
              <a:buChar char="●"/>
              <a:defRPr sz="1200">
                <a:solidFill>
                  <a:schemeClr val="dk2"/>
                </a:solidFill>
              </a:defRPr>
            </a:lvl1pPr>
            <a:lvl2pPr indent="-304800" lvl="1" marL="914400">
              <a:spcBef>
                <a:spcPts val="0"/>
              </a:spcBef>
              <a:spcAft>
                <a:spcPts val="0"/>
              </a:spcAft>
              <a:buClr>
                <a:schemeClr val="dk2"/>
              </a:buClr>
              <a:buSzPts val="1200"/>
              <a:buChar char="○"/>
              <a:defRPr sz="1200">
                <a:solidFill>
                  <a:schemeClr val="dk2"/>
                </a:solidFill>
              </a:defRPr>
            </a:lvl2pPr>
            <a:lvl3pPr indent="-304800" lvl="2" marL="1371600">
              <a:spcBef>
                <a:spcPts val="0"/>
              </a:spcBef>
              <a:spcAft>
                <a:spcPts val="0"/>
              </a:spcAft>
              <a:buClr>
                <a:schemeClr val="dk2"/>
              </a:buClr>
              <a:buSzPts val="1200"/>
              <a:buChar char="■"/>
              <a:defRPr sz="1200">
                <a:solidFill>
                  <a:schemeClr val="dk2"/>
                </a:solidFill>
              </a:defRPr>
            </a:lvl3pPr>
            <a:lvl4pPr indent="-304800" lvl="3" marL="1828800">
              <a:spcBef>
                <a:spcPts val="0"/>
              </a:spcBef>
              <a:spcAft>
                <a:spcPts val="0"/>
              </a:spcAft>
              <a:buClr>
                <a:schemeClr val="dk2"/>
              </a:buClr>
              <a:buSzPts val="1200"/>
              <a:buChar char="●"/>
              <a:defRPr sz="1200">
                <a:solidFill>
                  <a:schemeClr val="dk2"/>
                </a:solidFill>
              </a:defRPr>
            </a:lvl4pPr>
            <a:lvl5pPr indent="-304800" lvl="4" marL="2286000">
              <a:spcBef>
                <a:spcPts val="0"/>
              </a:spcBef>
              <a:spcAft>
                <a:spcPts val="0"/>
              </a:spcAft>
              <a:buClr>
                <a:schemeClr val="dk2"/>
              </a:buClr>
              <a:buSzPts val="1200"/>
              <a:buChar char="○"/>
              <a:defRPr sz="1200">
                <a:solidFill>
                  <a:schemeClr val="dk2"/>
                </a:solidFill>
              </a:defRPr>
            </a:lvl5pPr>
            <a:lvl6pPr indent="-304800" lvl="5" marL="2743200">
              <a:spcBef>
                <a:spcPts val="0"/>
              </a:spcBef>
              <a:spcAft>
                <a:spcPts val="0"/>
              </a:spcAft>
              <a:buClr>
                <a:schemeClr val="dk2"/>
              </a:buClr>
              <a:buSzPts val="1200"/>
              <a:buChar char="■"/>
              <a:defRPr sz="1200">
                <a:solidFill>
                  <a:schemeClr val="dk2"/>
                </a:solidFill>
              </a:defRPr>
            </a:lvl6pPr>
            <a:lvl7pPr indent="-304800" lvl="6" marL="3200400">
              <a:spcBef>
                <a:spcPts val="0"/>
              </a:spcBef>
              <a:spcAft>
                <a:spcPts val="0"/>
              </a:spcAft>
              <a:buClr>
                <a:schemeClr val="dk2"/>
              </a:buClr>
              <a:buSzPts val="1200"/>
              <a:buChar char="●"/>
              <a:defRPr sz="1200">
                <a:solidFill>
                  <a:schemeClr val="dk2"/>
                </a:solidFill>
              </a:defRPr>
            </a:lvl7pPr>
            <a:lvl8pPr indent="-304800" lvl="7" marL="3657600">
              <a:spcBef>
                <a:spcPts val="0"/>
              </a:spcBef>
              <a:spcAft>
                <a:spcPts val="0"/>
              </a:spcAft>
              <a:buClr>
                <a:schemeClr val="dk2"/>
              </a:buClr>
              <a:buSzPts val="1200"/>
              <a:buChar char="○"/>
              <a:defRPr sz="1200">
                <a:solidFill>
                  <a:schemeClr val="dk2"/>
                </a:solidFill>
              </a:defRPr>
            </a:lvl8pPr>
            <a:lvl9pPr indent="-304800" lvl="8" marL="4114800">
              <a:spcBef>
                <a:spcPts val="0"/>
              </a:spcBef>
              <a:spcAft>
                <a:spcPts val="0"/>
              </a:spcAft>
              <a:buClr>
                <a:schemeClr val="dk2"/>
              </a:buClr>
              <a:buSzPts val="1200"/>
              <a:buChar char="■"/>
              <a:defRPr sz="1200">
                <a:solidFill>
                  <a:schemeClr val="dk2"/>
                </a:solidFill>
              </a:defRPr>
            </a:lvl9pPr>
          </a:lstStyle>
          <a:p/>
        </p:txBody>
      </p:sp>
      <p:sp>
        <p:nvSpPr>
          <p:cNvPr id="114" name="Google Shape;114;p18"/>
          <p:cNvSpPr txBox="1"/>
          <p:nvPr>
            <p:ph idx="4" type="subTitle"/>
          </p:nvPr>
        </p:nvSpPr>
        <p:spPr>
          <a:xfrm>
            <a:off x="4798500" y="1710600"/>
            <a:ext cx="3994800" cy="60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2"/>
              </a:buClr>
              <a:buSzPts val="1800"/>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hree storyboards 2">
  <p:cSld name="CAPTION_ONLY">
    <p:bg>
      <p:bgPr>
        <a:solidFill>
          <a:schemeClr val="dk1"/>
        </a:solidFill>
      </p:bgPr>
    </p:bg>
    <p:spTree>
      <p:nvGrpSpPr>
        <p:cNvPr id="115" name="Shape 115"/>
        <p:cNvGrpSpPr/>
        <p:nvPr/>
      </p:nvGrpSpPr>
      <p:grpSpPr>
        <a:xfrm>
          <a:off x="0" y="0"/>
          <a:ext cx="0" cy="0"/>
          <a:chOff x="0" y="0"/>
          <a:chExt cx="0" cy="0"/>
        </a:xfrm>
      </p:grpSpPr>
      <p:sp>
        <p:nvSpPr>
          <p:cNvPr id="116" name="Google Shape;116;p19"/>
          <p:cNvSpPr/>
          <p:nvPr/>
        </p:nvSpPr>
        <p:spPr>
          <a:xfrm>
            <a:off x="0" y="4063950"/>
            <a:ext cx="3060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17" name="Google Shape;117;p19"/>
          <p:cNvSpPr/>
          <p:nvPr>
            <p:ph idx="2" type="pic"/>
          </p:nvPr>
        </p:nvSpPr>
        <p:spPr>
          <a:xfrm>
            <a:off x="0" y="709975"/>
            <a:ext cx="3043800" cy="3346500"/>
          </a:xfrm>
          <a:prstGeom prst="rect">
            <a:avLst/>
          </a:prstGeom>
          <a:noFill/>
          <a:ln>
            <a:noFill/>
          </a:ln>
        </p:spPr>
      </p:sp>
      <p:cxnSp>
        <p:nvCxnSpPr>
          <p:cNvPr id="118" name="Google Shape;118;p19"/>
          <p:cNvCxnSpPr/>
          <p:nvPr/>
        </p:nvCxnSpPr>
        <p:spPr>
          <a:xfrm>
            <a:off x="3048525" y="703650"/>
            <a:ext cx="0" cy="4448700"/>
          </a:xfrm>
          <a:prstGeom prst="straightConnector1">
            <a:avLst/>
          </a:prstGeom>
          <a:noFill/>
          <a:ln cap="flat" cmpd="sng" w="9525">
            <a:solidFill>
              <a:schemeClr val="dk1"/>
            </a:solidFill>
            <a:prstDash val="solid"/>
            <a:round/>
            <a:headEnd len="med" w="med" type="none"/>
            <a:tailEnd len="med" w="med" type="none"/>
          </a:ln>
        </p:spPr>
      </p:cxnSp>
      <p:cxnSp>
        <p:nvCxnSpPr>
          <p:cNvPr id="119" name="Google Shape;119;p19"/>
          <p:cNvCxnSpPr/>
          <p:nvPr/>
        </p:nvCxnSpPr>
        <p:spPr>
          <a:xfrm>
            <a:off x="6090575" y="703650"/>
            <a:ext cx="0" cy="4448700"/>
          </a:xfrm>
          <a:prstGeom prst="straightConnector1">
            <a:avLst/>
          </a:prstGeom>
          <a:noFill/>
          <a:ln cap="flat" cmpd="sng" w="9525">
            <a:solidFill>
              <a:schemeClr val="dk1"/>
            </a:solidFill>
            <a:prstDash val="solid"/>
            <a:round/>
            <a:headEnd len="med" w="med" type="none"/>
            <a:tailEnd len="med" w="med" type="none"/>
          </a:ln>
        </p:spPr>
      </p:cxnSp>
      <p:cxnSp>
        <p:nvCxnSpPr>
          <p:cNvPr id="120" name="Google Shape;120;p19"/>
          <p:cNvCxnSpPr/>
          <p:nvPr/>
        </p:nvCxnSpPr>
        <p:spPr>
          <a:xfrm rot="10800000">
            <a:off x="0" y="704725"/>
            <a:ext cx="9152400" cy="0"/>
          </a:xfrm>
          <a:prstGeom prst="straightConnector1">
            <a:avLst/>
          </a:prstGeom>
          <a:noFill/>
          <a:ln cap="flat" cmpd="sng" w="9525">
            <a:solidFill>
              <a:schemeClr val="dk1"/>
            </a:solidFill>
            <a:prstDash val="solid"/>
            <a:round/>
            <a:headEnd len="med" w="med" type="none"/>
            <a:tailEnd len="med" w="med" type="none"/>
          </a:ln>
        </p:spPr>
      </p:cxnSp>
      <p:sp>
        <p:nvSpPr>
          <p:cNvPr id="121" name="Google Shape;121;p19"/>
          <p:cNvSpPr txBox="1"/>
          <p:nvPr>
            <p:ph type="title"/>
          </p:nvPr>
        </p:nvSpPr>
        <p:spPr>
          <a:xfrm>
            <a:off x="161850" y="4156448"/>
            <a:ext cx="27267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1200"/>
              <a:buNone/>
              <a:defRPr sz="1200"/>
            </a:lvl1pPr>
            <a:lvl2pPr lvl="1">
              <a:lnSpc>
                <a:spcPct val="90000"/>
              </a:lnSpc>
              <a:spcBef>
                <a:spcPts val="0"/>
              </a:spcBef>
              <a:spcAft>
                <a:spcPts val="0"/>
              </a:spcAft>
              <a:buSzPts val="1200"/>
              <a:buNone/>
              <a:defRPr sz="1200"/>
            </a:lvl2pPr>
            <a:lvl3pPr lvl="2">
              <a:lnSpc>
                <a:spcPct val="90000"/>
              </a:lnSpc>
              <a:spcBef>
                <a:spcPts val="0"/>
              </a:spcBef>
              <a:spcAft>
                <a:spcPts val="0"/>
              </a:spcAft>
              <a:buSzPts val="1200"/>
              <a:buNone/>
              <a:defRPr sz="1200"/>
            </a:lvl3pPr>
            <a:lvl4pPr lvl="3">
              <a:lnSpc>
                <a:spcPct val="90000"/>
              </a:lnSpc>
              <a:spcBef>
                <a:spcPts val="0"/>
              </a:spcBef>
              <a:spcAft>
                <a:spcPts val="0"/>
              </a:spcAft>
              <a:buSzPts val="1200"/>
              <a:buNone/>
              <a:defRPr sz="1200"/>
            </a:lvl4pPr>
            <a:lvl5pPr lvl="4">
              <a:lnSpc>
                <a:spcPct val="90000"/>
              </a:lnSpc>
              <a:spcBef>
                <a:spcPts val="0"/>
              </a:spcBef>
              <a:spcAft>
                <a:spcPts val="0"/>
              </a:spcAft>
              <a:buSzPts val="1200"/>
              <a:buNone/>
              <a:defRPr sz="1200"/>
            </a:lvl5pPr>
            <a:lvl6pPr lvl="5">
              <a:lnSpc>
                <a:spcPct val="90000"/>
              </a:lnSpc>
              <a:spcBef>
                <a:spcPts val="0"/>
              </a:spcBef>
              <a:spcAft>
                <a:spcPts val="0"/>
              </a:spcAft>
              <a:buSzPts val="1200"/>
              <a:buNone/>
              <a:defRPr sz="1200"/>
            </a:lvl6pPr>
            <a:lvl7pPr lvl="6">
              <a:lnSpc>
                <a:spcPct val="90000"/>
              </a:lnSpc>
              <a:spcBef>
                <a:spcPts val="0"/>
              </a:spcBef>
              <a:spcAft>
                <a:spcPts val="0"/>
              </a:spcAft>
              <a:buSzPts val="1200"/>
              <a:buNone/>
              <a:defRPr sz="1200"/>
            </a:lvl7pPr>
            <a:lvl8pPr lvl="7">
              <a:lnSpc>
                <a:spcPct val="90000"/>
              </a:lnSpc>
              <a:spcBef>
                <a:spcPts val="0"/>
              </a:spcBef>
              <a:spcAft>
                <a:spcPts val="0"/>
              </a:spcAft>
              <a:buSzPts val="1200"/>
              <a:buNone/>
              <a:defRPr sz="1200"/>
            </a:lvl8pPr>
            <a:lvl9pPr lvl="8">
              <a:lnSpc>
                <a:spcPct val="90000"/>
              </a:lnSpc>
              <a:spcBef>
                <a:spcPts val="0"/>
              </a:spcBef>
              <a:spcAft>
                <a:spcPts val="0"/>
              </a:spcAft>
              <a:buSzPts val="1200"/>
              <a:buNone/>
              <a:defRPr sz="1200"/>
            </a:lvl9pPr>
          </a:lstStyle>
          <a:p/>
        </p:txBody>
      </p:sp>
      <p:sp>
        <p:nvSpPr>
          <p:cNvPr id="122" name="Google Shape;122;p19"/>
          <p:cNvSpPr txBox="1"/>
          <p:nvPr>
            <p:ph idx="1" type="body"/>
          </p:nvPr>
        </p:nvSpPr>
        <p:spPr>
          <a:xfrm>
            <a:off x="161850" y="4626190"/>
            <a:ext cx="2726700" cy="393600"/>
          </a:xfrm>
          <a:prstGeom prst="rect">
            <a:avLst/>
          </a:prstGeom>
        </p:spPr>
        <p:txBody>
          <a:bodyPr anchorCtr="0" anchor="ctr" bIns="91425" lIns="91425" spcFirstLastPara="1" rIns="91425" wrap="square" tIns="91425">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123" name="Google Shape;123;p19"/>
          <p:cNvSpPr/>
          <p:nvPr/>
        </p:nvSpPr>
        <p:spPr>
          <a:xfrm>
            <a:off x="6095725" y="4063950"/>
            <a:ext cx="3060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24" name="Google Shape;124;p19"/>
          <p:cNvSpPr/>
          <p:nvPr>
            <p:ph idx="3" type="pic"/>
          </p:nvPr>
        </p:nvSpPr>
        <p:spPr>
          <a:xfrm>
            <a:off x="6095725" y="709975"/>
            <a:ext cx="3043800" cy="3346500"/>
          </a:xfrm>
          <a:prstGeom prst="rect">
            <a:avLst/>
          </a:prstGeom>
          <a:noFill/>
          <a:ln>
            <a:noFill/>
          </a:ln>
        </p:spPr>
      </p:sp>
      <p:sp>
        <p:nvSpPr>
          <p:cNvPr id="125" name="Google Shape;125;p19"/>
          <p:cNvSpPr txBox="1"/>
          <p:nvPr>
            <p:ph idx="4" type="title"/>
          </p:nvPr>
        </p:nvSpPr>
        <p:spPr>
          <a:xfrm>
            <a:off x="6257575" y="4156448"/>
            <a:ext cx="27267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1200"/>
              <a:buNone/>
              <a:defRPr sz="1200"/>
            </a:lvl1pPr>
            <a:lvl2pPr lvl="1">
              <a:lnSpc>
                <a:spcPct val="90000"/>
              </a:lnSpc>
              <a:spcBef>
                <a:spcPts val="0"/>
              </a:spcBef>
              <a:spcAft>
                <a:spcPts val="0"/>
              </a:spcAft>
              <a:buSzPts val="1200"/>
              <a:buNone/>
              <a:defRPr sz="1200"/>
            </a:lvl2pPr>
            <a:lvl3pPr lvl="2">
              <a:lnSpc>
                <a:spcPct val="90000"/>
              </a:lnSpc>
              <a:spcBef>
                <a:spcPts val="0"/>
              </a:spcBef>
              <a:spcAft>
                <a:spcPts val="0"/>
              </a:spcAft>
              <a:buSzPts val="1200"/>
              <a:buNone/>
              <a:defRPr sz="1200"/>
            </a:lvl3pPr>
            <a:lvl4pPr lvl="3">
              <a:lnSpc>
                <a:spcPct val="90000"/>
              </a:lnSpc>
              <a:spcBef>
                <a:spcPts val="0"/>
              </a:spcBef>
              <a:spcAft>
                <a:spcPts val="0"/>
              </a:spcAft>
              <a:buSzPts val="1200"/>
              <a:buNone/>
              <a:defRPr sz="1200"/>
            </a:lvl4pPr>
            <a:lvl5pPr lvl="4">
              <a:lnSpc>
                <a:spcPct val="90000"/>
              </a:lnSpc>
              <a:spcBef>
                <a:spcPts val="0"/>
              </a:spcBef>
              <a:spcAft>
                <a:spcPts val="0"/>
              </a:spcAft>
              <a:buSzPts val="1200"/>
              <a:buNone/>
              <a:defRPr sz="1200"/>
            </a:lvl5pPr>
            <a:lvl6pPr lvl="5">
              <a:lnSpc>
                <a:spcPct val="90000"/>
              </a:lnSpc>
              <a:spcBef>
                <a:spcPts val="0"/>
              </a:spcBef>
              <a:spcAft>
                <a:spcPts val="0"/>
              </a:spcAft>
              <a:buSzPts val="1200"/>
              <a:buNone/>
              <a:defRPr sz="1200"/>
            </a:lvl6pPr>
            <a:lvl7pPr lvl="6">
              <a:lnSpc>
                <a:spcPct val="90000"/>
              </a:lnSpc>
              <a:spcBef>
                <a:spcPts val="0"/>
              </a:spcBef>
              <a:spcAft>
                <a:spcPts val="0"/>
              </a:spcAft>
              <a:buSzPts val="1200"/>
              <a:buNone/>
              <a:defRPr sz="1200"/>
            </a:lvl7pPr>
            <a:lvl8pPr lvl="7">
              <a:lnSpc>
                <a:spcPct val="90000"/>
              </a:lnSpc>
              <a:spcBef>
                <a:spcPts val="0"/>
              </a:spcBef>
              <a:spcAft>
                <a:spcPts val="0"/>
              </a:spcAft>
              <a:buSzPts val="1200"/>
              <a:buNone/>
              <a:defRPr sz="1200"/>
            </a:lvl8pPr>
            <a:lvl9pPr lvl="8">
              <a:lnSpc>
                <a:spcPct val="90000"/>
              </a:lnSpc>
              <a:spcBef>
                <a:spcPts val="0"/>
              </a:spcBef>
              <a:spcAft>
                <a:spcPts val="0"/>
              </a:spcAft>
              <a:buSzPts val="1200"/>
              <a:buNone/>
              <a:defRPr sz="1200"/>
            </a:lvl9pPr>
          </a:lstStyle>
          <a:p/>
        </p:txBody>
      </p:sp>
      <p:sp>
        <p:nvSpPr>
          <p:cNvPr id="126" name="Google Shape;126;p19"/>
          <p:cNvSpPr txBox="1"/>
          <p:nvPr>
            <p:ph idx="5" type="body"/>
          </p:nvPr>
        </p:nvSpPr>
        <p:spPr>
          <a:xfrm>
            <a:off x="6257575" y="4626190"/>
            <a:ext cx="2726700" cy="393600"/>
          </a:xfrm>
          <a:prstGeom prst="rect">
            <a:avLst/>
          </a:prstGeom>
        </p:spPr>
        <p:txBody>
          <a:bodyPr anchorCtr="0" anchor="ctr" bIns="91425" lIns="91425" spcFirstLastPara="1" rIns="91425" wrap="square" tIns="91425">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sp>
        <p:nvSpPr>
          <p:cNvPr id="127" name="Google Shape;127;p19"/>
          <p:cNvSpPr/>
          <p:nvPr>
            <p:ph idx="6" type="pic"/>
          </p:nvPr>
        </p:nvSpPr>
        <p:spPr>
          <a:xfrm>
            <a:off x="3053900" y="1794150"/>
            <a:ext cx="3030600" cy="3349200"/>
          </a:xfrm>
          <a:prstGeom prst="rect">
            <a:avLst/>
          </a:prstGeom>
          <a:noFill/>
          <a:ln>
            <a:noFill/>
          </a:ln>
        </p:spPr>
      </p:sp>
      <p:sp>
        <p:nvSpPr>
          <p:cNvPr id="128" name="Google Shape;128;p19"/>
          <p:cNvSpPr/>
          <p:nvPr/>
        </p:nvSpPr>
        <p:spPr>
          <a:xfrm>
            <a:off x="3054250" y="709380"/>
            <a:ext cx="30306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29" name="Google Shape;129;p19"/>
          <p:cNvSpPr txBox="1"/>
          <p:nvPr>
            <p:ph idx="7" type="title"/>
          </p:nvPr>
        </p:nvSpPr>
        <p:spPr>
          <a:xfrm>
            <a:off x="3214545" y="801878"/>
            <a:ext cx="27006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1200"/>
              <a:buNone/>
              <a:defRPr sz="1200"/>
            </a:lvl1pPr>
            <a:lvl2pPr lvl="1">
              <a:lnSpc>
                <a:spcPct val="90000"/>
              </a:lnSpc>
              <a:spcBef>
                <a:spcPts val="0"/>
              </a:spcBef>
              <a:spcAft>
                <a:spcPts val="0"/>
              </a:spcAft>
              <a:buSzPts val="1200"/>
              <a:buNone/>
              <a:defRPr sz="1200"/>
            </a:lvl2pPr>
            <a:lvl3pPr lvl="2">
              <a:lnSpc>
                <a:spcPct val="90000"/>
              </a:lnSpc>
              <a:spcBef>
                <a:spcPts val="0"/>
              </a:spcBef>
              <a:spcAft>
                <a:spcPts val="0"/>
              </a:spcAft>
              <a:buSzPts val="1200"/>
              <a:buNone/>
              <a:defRPr sz="1200"/>
            </a:lvl3pPr>
            <a:lvl4pPr lvl="3">
              <a:lnSpc>
                <a:spcPct val="90000"/>
              </a:lnSpc>
              <a:spcBef>
                <a:spcPts val="0"/>
              </a:spcBef>
              <a:spcAft>
                <a:spcPts val="0"/>
              </a:spcAft>
              <a:buSzPts val="1200"/>
              <a:buNone/>
              <a:defRPr sz="1200"/>
            </a:lvl4pPr>
            <a:lvl5pPr lvl="4">
              <a:lnSpc>
                <a:spcPct val="90000"/>
              </a:lnSpc>
              <a:spcBef>
                <a:spcPts val="0"/>
              </a:spcBef>
              <a:spcAft>
                <a:spcPts val="0"/>
              </a:spcAft>
              <a:buSzPts val="1200"/>
              <a:buNone/>
              <a:defRPr sz="1200"/>
            </a:lvl5pPr>
            <a:lvl6pPr lvl="5">
              <a:lnSpc>
                <a:spcPct val="90000"/>
              </a:lnSpc>
              <a:spcBef>
                <a:spcPts val="0"/>
              </a:spcBef>
              <a:spcAft>
                <a:spcPts val="0"/>
              </a:spcAft>
              <a:buSzPts val="1200"/>
              <a:buNone/>
              <a:defRPr sz="1200"/>
            </a:lvl6pPr>
            <a:lvl7pPr lvl="6">
              <a:lnSpc>
                <a:spcPct val="90000"/>
              </a:lnSpc>
              <a:spcBef>
                <a:spcPts val="0"/>
              </a:spcBef>
              <a:spcAft>
                <a:spcPts val="0"/>
              </a:spcAft>
              <a:buSzPts val="1200"/>
              <a:buNone/>
              <a:defRPr sz="1200"/>
            </a:lvl7pPr>
            <a:lvl8pPr lvl="7">
              <a:lnSpc>
                <a:spcPct val="90000"/>
              </a:lnSpc>
              <a:spcBef>
                <a:spcPts val="0"/>
              </a:spcBef>
              <a:spcAft>
                <a:spcPts val="0"/>
              </a:spcAft>
              <a:buSzPts val="1200"/>
              <a:buNone/>
              <a:defRPr sz="1200"/>
            </a:lvl8pPr>
            <a:lvl9pPr lvl="8">
              <a:lnSpc>
                <a:spcPct val="90000"/>
              </a:lnSpc>
              <a:spcBef>
                <a:spcPts val="0"/>
              </a:spcBef>
              <a:spcAft>
                <a:spcPts val="0"/>
              </a:spcAft>
              <a:buSzPts val="1200"/>
              <a:buNone/>
              <a:defRPr sz="1200"/>
            </a:lvl9pPr>
          </a:lstStyle>
          <a:p/>
        </p:txBody>
      </p:sp>
      <p:sp>
        <p:nvSpPr>
          <p:cNvPr id="130" name="Google Shape;130;p19"/>
          <p:cNvSpPr txBox="1"/>
          <p:nvPr>
            <p:ph idx="8" type="body"/>
          </p:nvPr>
        </p:nvSpPr>
        <p:spPr>
          <a:xfrm>
            <a:off x="3214545" y="1271620"/>
            <a:ext cx="2700600" cy="393600"/>
          </a:xfrm>
          <a:prstGeom prst="rect">
            <a:avLst/>
          </a:prstGeom>
        </p:spPr>
        <p:txBody>
          <a:bodyPr anchorCtr="0" anchor="ctr" bIns="91425" lIns="91425" spcFirstLastPara="1" rIns="91425" wrap="square" tIns="91425">
            <a:noAutofit/>
          </a:bodyPr>
          <a:lstStyle>
            <a:lvl1pPr indent="-292100" lvl="0" marL="457200">
              <a:lnSpc>
                <a:spcPct val="90000"/>
              </a:lnSpc>
              <a:spcBef>
                <a:spcPts val="0"/>
              </a:spcBef>
              <a:spcAft>
                <a:spcPts val="0"/>
              </a:spcAft>
              <a:buSzPts val="1000"/>
              <a:buChar char="●"/>
              <a:defRPr sz="1000"/>
            </a:lvl1pPr>
            <a:lvl2pPr indent="-292100" lvl="1" marL="914400">
              <a:lnSpc>
                <a:spcPct val="90000"/>
              </a:lnSpc>
              <a:spcBef>
                <a:spcPts val="0"/>
              </a:spcBef>
              <a:spcAft>
                <a:spcPts val="0"/>
              </a:spcAft>
              <a:buSzPts val="1000"/>
              <a:buChar char="○"/>
              <a:defRPr sz="1000"/>
            </a:lvl2pPr>
            <a:lvl3pPr indent="-292100" lvl="2" marL="1371600">
              <a:lnSpc>
                <a:spcPct val="90000"/>
              </a:lnSpc>
              <a:spcBef>
                <a:spcPts val="0"/>
              </a:spcBef>
              <a:spcAft>
                <a:spcPts val="0"/>
              </a:spcAft>
              <a:buSzPts val="1000"/>
              <a:buChar char="■"/>
              <a:defRPr sz="1000"/>
            </a:lvl3pPr>
            <a:lvl4pPr indent="-292100" lvl="3" marL="1828800">
              <a:lnSpc>
                <a:spcPct val="90000"/>
              </a:lnSpc>
              <a:spcBef>
                <a:spcPts val="0"/>
              </a:spcBef>
              <a:spcAft>
                <a:spcPts val="0"/>
              </a:spcAft>
              <a:buSzPts val="1000"/>
              <a:buChar char="●"/>
              <a:defRPr sz="1000"/>
            </a:lvl4pPr>
            <a:lvl5pPr indent="-292100" lvl="4" marL="2286000">
              <a:lnSpc>
                <a:spcPct val="90000"/>
              </a:lnSpc>
              <a:spcBef>
                <a:spcPts val="0"/>
              </a:spcBef>
              <a:spcAft>
                <a:spcPts val="0"/>
              </a:spcAft>
              <a:buSzPts val="1000"/>
              <a:buChar char="○"/>
              <a:defRPr sz="1000"/>
            </a:lvl5pPr>
            <a:lvl6pPr indent="-292100" lvl="5" marL="2743200">
              <a:lnSpc>
                <a:spcPct val="90000"/>
              </a:lnSpc>
              <a:spcBef>
                <a:spcPts val="0"/>
              </a:spcBef>
              <a:spcAft>
                <a:spcPts val="0"/>
              </a:spcAft>
              <a:buSzPts val="1000"/>
              <a:buChar char="■"/>
              <a:defRPr sz="1000"/>
            </a:lvl6pPr>
            <a:lvl7pPr indent="-292100" lvl="6" marL="3200400">
              <a:lnSpc>
                <a:spcPct val="90000"/>
              </a:lnSpc>
              <a:spcBef>
                <a:spcPts val="0"/>
              </a:spcBef>
              <a:spcAft>
                <a:spcPts val="0"/>
              </a:spcAft>
              <a:buSzPts val="1000"/>
              <a:buChar char="●"/>
              <a:defRPr sz="1000"/>
            </a:lvl7pPr>
            <a:lvl8pPr indent="-292100" lvl="7" marL="3657600">
              <a:lnSpc>
                <a:spcPct val="90000"/>
              </a:lnSpc>
              <a:spcBef>
                <a:spcPts val="0"/>
              </a:spcBef>
              <a:spcAft>
                <a:spcPts val="0"/>
              </a:spcAft>
              <a:buSzPts val="1000"/>
              <a:buChar char="○"/>
              <a:defRPr sz="1000"/>
            </a:lvl8pPr>
            <a:lvl9pPr indent="-292100" lvl="8" marL="4114800">
              <a:lnSpc>
                <a:spcPct val="90000"/>
              </a:lnSpc>
              <a:spcBef>
                <a:spcPts val="0"/>
              </a:spcBef>
              <a:spcAft>
                <a:spcPts val="0"/>
              </a:spcAft>
              <a:buSzPts val="1000"/>
              <a:buChar char="■"/>
              <a:defRPr sz="1000"/>
            </a:lvl9pPr>
          </a:lstStyle>
          <a:p/>
        </p:txBody>
      </p:sp>
      <p:cxnSp>
        <p:nvCxnSpPr>
          <p:cNvPr id="131" name="Google Shape;131;p19"/>
          <p:cNvCxnSpPr/>
          <p:nvPr/>
        </p:nvCxnSpPr>
        <p:spPr>
          <a:xfrm rot="10800000">
            <a:off x="3049250" y="1791825"/>
            <a:ext cx="3041400" cy="0"/>
          </a:xfrm>
          <a:prstGeom prst="straightConnector1">
            <a:avLst/>
          </a:prstGeom>
          <a:noFill/>
          <a:ln cap="flat" cmpd="sng" w="9525">
            <a:solidFill>
              <a:schemeClr val="dk1"/>
            </a:solidFill>
            <a:prstDash val="solid"/>
            <a:round/>
            <a:headEnd len="med" w="med" type="none"/>
            <a:tailEnd len="med" w="med" type="none"/>
          </a:ln>
        </p:spPr>
      </p:cxnSp>
      <p:cxnSp>
        <p:nvCxnSpPr>
          <p:cNvPr id="132" name="Google Shape;132;p19"/>
          <p:cNvCxnSpPr/>
          <p:nvPr/>
        </p:nvCxnSpPr>
        <p:spPr>
          <a:xfrm rot="10800000">
            <a:off x="0" y="4061975"/>
            <a:ext cx="9152400" cy="0"/>
          </a:xfrm>
          <a:prstGeom prst="straightConnector1">
            <a:avLst/>
          </a:prstGeom>
          <a:noFill/>
          <a:ln cap="flat" cmpd="sng" w="9525">
            <a:solidFill>
              <a:schemeClr val="dk1"/>
            </a:solidFill>
            <a:prstDash val="solid"/>
            <a:round/>
            <a:headEnd len="med" w="med" type="none"/>
            <a:tailEnd len="med" w="med" type="none"/>
          </a:ln>
        </p:spPr>
      </p:cxnSp>
      <p:sp>
        <p:nvSpPr>
          <p:cNvPr id="133" name="Google Shape;133;p19"/>
          <p:cNvSpPr txBox="1"/>
          <p:nvPr>
            <p:ph idx="9" type="title"/>
          </p:nvPr>
        </p:nvSpPr>
        <p:spPr>
          <a:xfrm>
            <a:off x="2497875" y="145800"/>
            <a:ext cx="4791600" cy="466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2"/>
              </a:buClr>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ith details">
  <p:cSld name="BIG_NUMBER">
    <p:bg>
      <p:bgPr>
        <a:solidFill>
          <a:schemeClr val="lt1"/>
        </a:solidFill>
      </p:bgPr>
    </p:bg>
    <p:spTree>
      <p:nvGrpSpPr>
        <p:cNvPr id="134" name="Shape 134"/>
        <p:cNvGrpSpPr/>
        <p:nvPr/>
      </p:nvGrpSpPr>
      <p:grpSpPr>
        <a:xfrm>
          <a:off x="0" y="0"/>
          <a:ext cx="0" cy="0"/>
          <a:chOff x="0" y="0"/>
          <a:chExt cx="0" cy="0"/>
        </a:xfrm>
      </p:grpSpPr>
      <p:sp>
        <p:nvSpPr>
          <p:cNvPr id="135" name="Google Shape;135;p20"/>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136" name="Google Shape;13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7" name="Google Shape;137;p20"/>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8" name="Google Shape;138;p20"/>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lt1"/>
              </a:buClr>
              <a:buSzPts val="600"/>
              <a:buNone/>
              <a:defRPr b="0" sz="600">
                <a:solidFill>
                  <a:schemeClr val="lt1"/>
                </a:solidFill>
              </a:defRPr>
            </a:lvl1pPr>
            <a:lvl2pPr lvl="1" algn="r">
              <a:spcBef>
                <a:spcPts val="0"/>
              </a:spcBef>
              <a:spcAft>
                <a:spcPts val="0"/>
              </a:spcAft>
              <a:buClr>
                <a:schemeClr val="lt1"/>
              </a:buClr>
              <a:buSzPts val="2800"/>
              <a:buNone/>
              <a:defRPr>
                <a:solidFill>
                  <a:schemeClr val="lt1"/>
                </a:solidFill>
              </a:defRPr>
            </a:lvl2pPr>
            <a:lvl3pPr lvl="2" algn="r">
              <a:spcBef>
                <a:spcPts val="0"/>
              </a:spcBef>
              <a:spcAft>
                <a:spcPts val="0"/>
              </a:spcAft>
              <a:buClr>
                <a:schemeClr val="lt1"/>
              </a:buClr>
              <a:buSzPts val="2800"/>
              <a:buNone/>
              <a:defRPr>
                <a:solidFill>
                  <a:schemeClr val="lt1"/>
                </a:solidFill>
              </a:defRPr>
            </a:lvl3pPr>
            <a:lvl4pPr lvl="3" algn="r">
              <a:spcBef>
                <a:spcPts val="0"/>
              </a:spcBef>
              <a:spcAft>
                <a:spcPts val="0"/>
              </a:spcAft>
              <a:buClr>
                <a:schemeClr val="lt1"/>
              </a:buClr>
              <a:buSzPts val="2800"/>
              <a:buNone/>
              <a:defRPr>
                <a:solidFill>
                  <a:schemeClr val="lt1"/>
                </a:solidFill>
              </a:defRPr>
            </a:lvl4pPr>
            <a:lvl5pPr lvl="4" algn="r">
              <a:spcBef>
                <a:spcPts val="0"/>
              </a:spcBef>
              <a:spcAft>
                <a:spcPts val="0"/>
              </a:spcAft>
              <a:buClr>
                <a:schemeClr val="lt1"/>
              </a:buClr>
              <a:buSzPts val="2800"/>
              <a:buNone/>
              <a:defRPr>
                <a:solidFill>
                  <a:schemeClr val="lt1"/>
                </a:solidFill>
              </a:defRPr>
            </a:lvl5pPr>
            <a:lvl6pPr lvl="5" algn="r">
              <a:spcBef>
                <a:spcPts val="0"/>
              </a:spcBef>
              <a:spcAft>
                <a:spcPts val="0"/>
              </a:spcAft>
              <a:buClr>
                <a:schemeClr val="lt1"/>
              </a:buClr>
              <a:buSzPts val="2800"/>
              <a:buNone/>
              <a:defRPr>
                <a:solidFill>
                  <a:schemeClr val="lt1"/>
                </a:solidFill>
              </a:defRPr>
            </a:lvl6pPr>
            <a:lvl7pPr lvl="6" algn="r">
              <a:spcBef>
                <a:spcPts val="0"/>
              </a:spcBef>
              <a:spcAft>
                <a:spcPts val="0"/>
              </a:spcAft>
              <a:buClr>
                <a:schemeClr val="lt1"/>
              </a:buClr>
              <a:buSzPts val="2800"/>
              <a:buNone/>
              <a:defRPr>
                <a:solidFill>
                  <a:schemeClr val="lt1"/>
                </a:solidFill>
              </a:defRPr>
            </a:lvl7pPr>
            <a:lvl8pPr lvl="7" algn="r">
              <a:spcBef>
                <a:spcPts val="0"/>
              </a:spcBef>
              <a:spcAft>
                <a:spcPts val="0"/>
              </a:spcAft>
              <a:buClr>
                <a:schemeClr val="lt1"/>
              </a:buClr>
              <a:buSzPts val="2800"/>
              <a:buNone/>
              <a:defRPr>
                <a:solidFill>
                  <a:schemeClr val="lt1"/>
                </a:solidFill>
              </a:defRPr>
            </a:lvl8pPr>
            <a:lvl9pPr lvl="8" algn="r">
              <a:spcBef>
                <a:spcPts val="0"/>
              </a:spcBef>
              <a:spcAft>
                <a:spcPts val="0"/>
              </a:spcAft>
              <a:buClr>
                <a:schemeClr val="lt1"/>
              </a:buClr>
              <a:buSzPts val="2800"/>
              <a:buNone/>
              <a:defRPr>
                <a:solidFill>
                  <a:schemeClr val="lt1"/>
                </a:solidFill>
              </a:defRPr>
            </a:lvl9pPr>
          </a:lstStyle>
          <a:p/>
        </p:txBody>
      </p:sp>
      <p:sp>
        <p:nvSpPr>
          <p:cNvPr id="139" name="Google Shape;139;p20"/>
          <p:cNvSpPr txBox="1"/>
          <p:nvPr>
            <p:ph idx="3" type="title"/>
          </p:nvPr>
        </p:nvSpPr>
        <p:spPr>
          <a:xfrm>
            <a:off x="4801800" y="1644025"/>
            <a:ext cx="4108500" cy="4449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chemeClr val="lt1"/>
              </a:buClr>
              <a:buSzPts val="2000"/>
              <a:buNone/>
              <a:defRPr sz="2000">
                <a:solidFill>
                  <a:schemeClr val="lt1"/>
                </a:solidFill>
              </a:defRPr>
            </a:lvl1pPr>
            <a:lvl2pPr lvl="1" algn="ctr">
              <a:lnSpc>
                <a:spcPct val="80000"/>
              </a:lnSpc>
              <a:spcBef>
                <a:spcPts val="0"/>
              </a:spcBef>
              <a:spcAft>
                <a:spcPts val="0"/>
              </a:spcAft>
              <a:buClr>
                <a:schemeClr val="lt1"/>
              </a:buClr>
              <a:buSzPts val="2000"/>
              <a:buNone/>
              <a:defRPr sz="2000">
                <a:solidFill>
                  <a:schemeClr val="lt1"/>
                </a:solidFill>
              </a:defRPr>
            </a:lvl2pPr>
            <a:lvl3pPr lvl="2" algn="ctr">
              <a:lnSpc>
                <a:spcPct val="80000"/>
              </a:lnSpc>
              <a:spcBef>
                <a:spcPts val="0"/>
              </a:spcBef>
              <a:spcAft>
                <a:spcPts val="0"/>
              </a:spcAft>
              <a:buClr>
                <a:schemeClr val="lt1"/>
              </a:buClr>
              <a:buSzPts val="2000"/>
              <a:buNone/>
              <a:defRPr sz="2000">
                <a:solidFill>
                  <a:schemeClr val="lt1"/>
                </a:solidFill>
              </a:defRPr>
            </a:lvl3pPr>
            <a:lvl4pPr lvl="3" algn="ctr">
              <a:lnSpc>
                <a:spcPct val="80000"/>
              </a:lnSpc>
              <a:spcBef>
                <a:spcPts val="0"/>
              </a:spcBef>
              <a:spcAft>
                <a:spcPts val="0"/>
              </a:spcAft>
              <a:buClr>
                <a:schemeClr val="lt1"/>
              </a:buClr>
              <a:buSzPts val="2000"/>
              <a:buNone/>
              <a:defRPr sz="2000">
                <a:solidFill>
                  <a:schemeClr val="lt1"/>
                </a:solidFill>
              </a:defRPr>
            </a:lvl4pPr>
            <a:lvl5pPr lvl="4" algn="ctr">
              <a:lnSpc>
                <a:spcPct val="80000"/>
              </a:lnSpc>
              <a:spcBef>
                <a:spcPts val="0"/>
              </a:spcBef>
              <a:spcAft>
                <a:spcPts val="0"/>
              </a:spcAft>
              <a:buClr>
                <a:schemeClr val="lt1"/>
              </a:buClr>
              <a:buSzPts val="2000"/>
              <a:buNone/>
              <a:defRPr sz="2000">
                <a:solidFill>
                  <a:schemeClr val="lt1"/>
                </a:solidFill>
              </a:defRPr>
            </a:lvl5pPr>
            <a:lvl6pPr lvl="5" algn="ctr">
              <a:lnSpc>
                <a:spcPct val="80000"/>
              </a:lnSpc>
              <a:spcBef>
                <a:spcPts val="0"/>
              </a:spcBef>
              <a:spcAft>
                <a:spcPts val="0"/>
              </a:spcAft>
              <a:buClr>
                <a:schemeClr val="lt1"/>
              </a:buClr>
              <a:buSzPts val="2000"/>
              <a:buNone/>
              <a:defRPr sz="2000">
                <a:solidFill>
                  <a:schemeClr val="lt1"/>
                </a:solidFill>
              </a:defRPr>
            </a:lvl6pPr>
            <a:lvl7pPr lvl="6" algn="ctr">
              <a:lnSpc>
                <a:spcPct val="80000"/>
              </a:lnSpc>
              <a:spcBef>
                <a:spcPts val="0"/>
              </a:spcBef>
              <a:spcAft>
                <a:spcPts val="0"/>
              </a:spcAft>
              <a:buClr>
                <a:schemeClr val="lt1"/>
              </a:buClr>
              <a:buSzPts val="2000"/>
              <a:buNone/>
              <a:defRPr sz="2000">
                <a:solidFill>
                  <a:schemeClr val="lt1"/>
                </a:solidFill>
              </a:defRPr>
            </a:lvl7pPr>
            <a:lvl8pPr lvl="7" algn="ctr">
              <a:lnSpc>
                <a:spcPct val="80000"/>
              </a:lnSpc>
              <a:spcBef>
                <a:spcPts val="0"/>
              </a:spcBef>
              <a:spcAft>
                <a:spcPts val="0"/>
              </a:spcAft>
              <a:buClr>
                <a:schemeClr val="lt1"/>
              </a:buClr>
              <a:buSzPts val="2000"/>
              <a:buNone/>
              <a:defRPr sz="2000">
                <a:solidFill>
                  <a:schemeClr val="lt1"/>
                </a:solidFill>
              </a:defRPr>
            </a:lvl8pPr>
            <a:lvl9pPr lvl="8" algn="ctr">
              <a:lnSpc>
                <a:spcPct val="80000"/>
              </a:lnSpc>
              <a:spcBef>
                <a:spcPts val="0"/>
              </a:spcBef>
              <a:spcAft>
                <a:spcPts val="0"/>
              </a:spcAft>
              <a:buClr>
                <a:schemeClr val="lt1"/>
              </a:buClr>
              <a:buSzPts val="2000"/>
              <a:buNone/>
              <a:defRPr sz="2000">
                <a:solidFill>
                  <a:schemeClr val="lt1"/>
                </a:solidFill>
              </a:defRPr>
            </a:lvl9pPr>
          </a:lstStyle>
          <a:p/>
        </p:txBody>
      </p:sp>
      <p:sp>
        <p:nvSpPr>
          <p:cNvPr id="140" name="Google Shape;140;p20"/>
          <p:cNvSpPr txBox="1"/>
          <p:nvPr>
            <p:ph idx="1" type="body"/>
          </p:nvPr>
        </p:nvSpPr>
        <p:spPr>
          <a:xfrm>
            <a:off x="4805709" y="2069213"/>
            <a:ext cx="4108500" cy="1330200"/>
          </a:xfrm>
          <a:prstGeom prst="rect">
            <a:avLst/>
          </a:prstGeom>
        </p:spPr>
        <p:txBody>
          <a:bodyPr anchorCtr="0" anchor="ctr" bIns="91425" lIns="91425" spcFirstLastPara="1" rIns="91425" wrap="square" tIns="91425">
            <a:noAutofit/>
          </a:bodyPr>
          <a:lstStyle>
            <a:lvl1pPr indent="-330200" lvl="0" marL="457200" algn="ctr">
              <a:spcBef>
                <a:spcPts val="0"/>
              </a:spcBef>
              <a:spcAft>
                <a:spcPts val="0"/>
              </a:spcAft>
              <a:buClr>
                <a:schemeClr val="lt1"/>
              </a:buClr>
              <a:buSzPts val="1600"/>
              <a:buChar char="●"/>
              <a:defRPr sz="1600">
                <a:solidFill>
                  <a:schemeClr val="lt1"/>
                </a:solidFill>
              </a:defRPr>
            </a:lvl1pPr>
            <a:lvl2pPr indent="-330200" lvl="1" marL="914400" algn="ctr">
              <a:spcBef>
                <a:spcPts val="0"/>
              </a:spcBef>
              <a:spcAft>
                <a:spcPts val="0"/>
              </a:spcAft>
              <a:buClr>
                <a:schemeClr val="lt1"/>
              </a:buClr>
              <a:buSzPts val="1600"/>
              <a:buChar char="○"/>
              <a:defRPr sz="1600">
                <a:solidFill>
                  <a:schemeClr val="lt1"/>
                </a:solidFill>
              </a:defRPr>
            </a:lvl2pPr>
            <a:lvl3pPr indent="-330200" lvl="2" marL="1371600" algn="ctr">
              <a:spcBef>
                <a:spcPts val="0"/>
              </a:spcBef>
              <a:spcAft>
                <a:spcPts val="0"/>
              </a:spcAft>
              <a:buClr>
                <a:schemeClr val="lt1"/>
              </a:buClr>
              <a:buSzPts val="1600"/>
              <a:buChar char="■"/>
              <a:defRPr sz="1600">
                <a:solidFill>
                  <a:schemeClr val="lt1"/>
                </a:solidFill>
              </a:defRPr>
            </a:lvl3pPr>
            <a:lvl4pPr indent="-330200" lvl="3" marL="1828800" algn="ctr">
              <a:spcBef>
                <a:spcPts val="0"/>
              </a:spcBef>
              <a:spcAft>
                <a:spcPts val="0"/>
              </a:spcAft>
              <a:buClr>
                <a:schemeClr val="lt1"/>
              </a:buClr>
              <a:buSzPts val="1600"/>
              <a:buChar char="●"/>
              <a:defRPr sz="1600">
                <a:solidFill>
                  <a:schemeClr val="lt1"/>
                </a:solidFill>
              </a:defRPr>
            </a:lvl4pPr>
            <a:lvl5pPr indent="-330200" lvl="4" marL="2286000" algn="ctr">
              <a:spcBef>
                <a:spcPts val="0"/>
              </a:spcBef>
              <a:spcAft>
                <a:spcPts val="0"/>
              </a:spcAft>
              <a:buClr>
                <a:schemeClr val="lt1"/>
              </a:buClr>
              <a:buSzPts val="1600"/>
              <a:buChar char="○"/>
              <a:defRPr sz="1600">
                <a:solidFill>
                  <a:schemeClr val="lt1"/>
                </a:solidFill>
              </a:defRPr>
            </a:lvl5pPr>
            <a:lvl6pPr indent="-330200" lvl="5" marL="2743200" algn="ctr">
              <a:spcBef>
                <a:spcPts val="0"/>
              </a:spcBef>
              <a:spcAft>
                <a:spcPts val="0"/>
              </a:spcAft>
              <a:buClr>
                <a:schemeClr val="lt1"/>
              </a:buClr>
              <a:buSzPts val="1600"/>
              <a:buChar char="■"/>
              <a:defRPr sz="1600">
                <a:solidFill>
                  <a:schemeClr val="lt1"/>
                </a:solidFill>
              </a:defRPr>
            </a:lvl6pPr>
            <a:lvl7pPr indent="-330200" lvl="6" marL="3200400" algn="ctr">
              <a:spcBef>
                <a:spcPts val="0"/>
              </a:spcBef>
              <a:spcAft>
                <a:spcPts val="0"/>
              </a:spcAft>
              <a:buClr>
                <a:schemeClr val="lt1"/>
              </a:buClr>
              <a:buSzPts val="1600"/>
              <a:buChar char="●"/>
              <a:defRPr sz="1600">
                <a:solidFill>
                  <a:schemeClr val="lt1"/>
                </a:solidFill>
              </a:defRPr>
            </a:lvl7pPr>
            <a:lvl8pPr indent="-330200" lvl="7" marL="3657600" algn="ctr">
              <a:spcBef>
                <a:spcPts val="0"/>
              </a:spcBef>
              <a:spcAft>
                <a:spcPts val="0"/>
              </a:spcAft>
              <a:buClr>
                <a:schemeClr val="lt1"/>
              </a:buClr>
              <a:buSzPts val="1600"/>
              <a:buChar char="○"/>
              <a:defRPr sz="1600">
                <a:solidFill>
                  <a:schemeClr val="lt1"/>
                </a:solidFill>
              </a:defRPr>
            </a:lvl8pPr>
            <a:lvl9pPr indent="-330200" lvl="8" marL="4114800" algn="ctr">
              <a:spcBef>
                <a:spcPts val="0"/>
              </a:spcBef>
              <a:spcAft>
                <a:spcPts val="0"/>
              </a:spcAft>
              <a:buClr>
                <a:schemeClr val="lt1"/>
              </a:buClr>
              <a:buSzPts val="1600"/>
              <a:buChar char="■"/>
              <a:defRPr sz="1600">
                <a:solidFill>
                  <a:schemeClr val="lt1"/>
                </a:solidFill>
              </a:defRPr>
            </a:lvl9pPr>
          </a:lstStyle>
          <a:p/>
        </p:txBody>
      </p:sp>
      <p:sp>
        <p:nvSpPr>
          <p:cNvPr id="141" name="Google Shape;141;p20"/>
          <p:cNvSpPr txBox="1"/>
          <p:nvPr>
            <p:ph idx="4" type="title"/>
          </p:nvPr>
        </p:nvSpPr>
        <p:spPr>
          <a:xfrm>
            <a:off x="4801800" y="3379700"/>
            <a:ext cx="4108500" cy="4449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chemeClr val="lt1"/>
              </a:buClr>
              <a:buSzPts val="1000"/>
              <a:buNone/>
              <a:defRPr sz="1000">
                <a:solidFill>
                  <a:schemeClr val="lt1"/>
                </a:solidFill>
              </a:defRPr>
            </a:lvl1pPr>
            <a:lvl2pPr lvl="1" algn="ctr">
              <a:lnSpc>
                <a:spcPct val="80000"/>
              </a:lnSpc>
              <a:spcBef>
                <a:spcPts val="0"/>
              </a:spcBef>
              <a:spcAft>
                <a:spcPts val="0"/>
              </a:spcAft>
              <a:buClr>
                <a:schemeClr val="lt1"/>
              </a:buClr>
              <a:buSzPts val="1000"/>
              <a:buNone/>
              <a:defRPr sz="1000">
                <a:solidFill>
                  <a:schemeClr val="lt1"/>
                </a:solidFill>
              </a:defRPr>
            </a:lvl2pPr>
            <a:lvl3pPr lvl="2" algn="ctr">
              <a:lnSpc>
                <a:spcPct val="80000"/>
              </a:lnSpc>
              <a:spcBef>
                <a:spcPts val="0"/>
              </a:spcBef>
              <a:spcAft>
                <a:spcPts val="0"/>
              </a:spcAft>
              <a:buClr>
                <a:schemeClr val="lt1"/>
              </a:buClr>
              <a:buSzPts val="1000"/>
              <a:buNone/>
              <a:defRPr sz="1000">
                <a:solidFill>
                  <a:schemeClr val="lt1"/>
                </a:solidFill>
              </a:defRPr>
            </a:lvl3pPr>
            <a:lvl4pPr lvl="3" algn="ctr">
              <a:lnSpc>
                <a:spcPct val="80000"/>
              </a:lnSpc>
              <a:spcBef>
                <a:spcPts val="0"/>
              </a:spcBef>
              <a:spcAft>
                <a:spcPts val="0"/>
              </a:spcAft>
              <a:buClr>
                <a:schemeClr val="lt1"/>
              </a:buClr>
              <a:buSzPts val="1000"/>
              <a:buNone/>
              <a:defRPr sz="1000">
                <a:solidFill>
                  <a:schemeClr val="lt1"/>
                </a:solidFill>
              </a:defRPr>
            </a:lvl4pPr>
            <a:lvl5pPr lvl="4" algn="ctr">
              <a:lnSpc>
                <a:spcPct val="80000"/>
              </a:lnSpc>
              <a:spcBef>
                <a:spcPts val="0"/>
              </a:spcBef>
              <a:spcAft>
                <a:spcPts val="0"/>
              </a:spcAft>
              <a:buClr>
                <a:schemeClr val="lt1"/>
              </a:buClr>
              <a:buSzPts val="1000"/>
              <a:buNone/>
              <a:defRPr sz="1000">
                <a:solidFill>
                  <a:schemeClr val="lt1"/>
                </a:solidFill>
              </a:defRPr>
            </a:lvl5pPr>
            <a:lvl6pPr lvl="5" algn="ctr">
              <a:lnSpc>
                <a:spcPct val="80000"/>
              </a:lnSpc>
              <a:spcBef>
                <a:spcPts val="0"/>
              </a:spcBef>
              <a:spcAft>
                <a:spcPts val="0"/>
              </a:spcAft>
              <a:buClr>
                <a:schemeClr val="lt1"/>
              </a:buClr>
              <a:buSzPts val="1000"/>
              <a:buNone/>
              <a:defRPr sz="1000">
                <a:solidFill>
                  <a:schemeClr val="lt1"/>
                </a:solidFill>
              </a:defRPr>
            </a:lvl6pPr>
            <a:lvl7pPr lvl="6" algn="ctr">
              <a:lnSpc>
                <a:spcPct val="80000"/>
              </a:lnSpc>
              <a:spcBef>
                <a:spcPts val="0"/>
              </a:spcBef>
              <a:spcAft>
                <a:spcPts val="0"/>
              </a:spcAft>
              <a:buClr>
                <a:schemeClr val="lt1"/>
              </a:buClr>
              <a:buSzPts val="1000"/>
              <a:buNone/>
              <a:defRPr sz="1000">
                <a:solidFill>
                  <a:schemeClr val="lt1"/>
                </a:solidFill>
              </a:defRPr>
            </a:lvl7pPr>
            <a:lvl8pPr lvl="7" algn="ctr">
              <a:lnSpc>
                <a:spcPct val="80000"/>
              </a:lnSpc>
              <a:spcBef>
                <a:spcPts val="0"/>
              </a:spcBef>
              <a:spcAft>
                <a:spcPts val="0"/>
              </a:spcAft>
              <a:buClr>
                <a:schemeClr val="lt1"/>
              </a:buClr>
              <a:buSzPts val="1000"/>
              <a:buNone/>
              <a:defRPr sz="1000">
                <a:solidFill>
                  <a:schemeClr val="lt1"/>
                </a:solidFill>
              </a:defRPr>
            </a:lvl8pPr>
            <a:lvl9pPr lvl="8" algn="ctr">
              <a:lnSpc>
                <a:spcPct val="80000"/>
              </a:lnSpc>
              <a:spcBef>
                <a:spcPts val="0"/>
              </a:spcBef>
              <a:spcAft>
                <a:spcPts val="0"/>
              </a:spcAft>
              <a:buClr>
                <a:schemeClr val="lt1"/>
              </a:buClr>
              <a:buSzPts val="1000"/>
              <a:buNone/>
              <a:defRPr sz="1000">
                <a:solidFill>
                  <a:schemeClr val="lt1"/>
                </a:solidFill>
              </a:defRPr>
            </a:lvl9pPr>
          </a:lstStyle>
          <a:p/>
        </p:txBody>
      </p:sp>
      <p:sp>
        <p:nvSpPr>
          <p:cNvPr id="142" name="Google Shape;142;p20"/>
          <p:cNvSpPr txBox="1"/>
          <p:nvPr>
            <p:ph idx="5" type="title"/>
          </p:nvPr>
        </p:nvSpPr>
        <p:spPr>
          <a:xfrm>
            <a:off x="229800" y="1644025"/>
            <a:ext cx="4108500" cy="4449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2000"/>
              <a:buNone/>
              <a:defRPr sz="2000"/>
            </a:lvl1pPr>
            <a:lvl2pPr lvl="1" algn="ctr">
              <a:lnSpc>
                <a:spcPct val="80000"/>
              </a:lnSpc>
              <a:spcBef>
                <a:spcPts val="0"/>
              </a:spcBef>
              <a:spcAft>
                <a:spcPts val="0"/>
              </a:spcAft>
              <a:buSzPts val="2000"/>
              <a:buNone/>
              <a:defRPr sz="2000"/>
            </a:lvl2pPr>
            <a:lvl3pPr lvl="2" algn="ctr">
              <a:lnSpc>
                <a:spcPct val="80000"/>
              </a:lnSpc>
              <a:spcBef>
                <a:spcPts val="0"/>
              </a:spcBef>
              <a:spcAft>
                <a:spcPts val="0"/>
              </a:spcAft>
              <a:buSzPts val="2000"/>
              <a:buNone/>
              <a:defRPr sz="2000"/>
            </a:lvl3pPr>
            <a:lvl4pPr lvl="3" algn="ctr">
              <a:lnSpc>
                <a:spcPct val="80000"/>
              </a:lnSpc>
              <a:spcBef>
                <a:spcPts val="0"/>
              </a:spcBef>
              <a:spcAft>
                <a:spcPts val="0"/>
              </a:spcAft>
              <a:buSzPts val="2000"/>
              <a:buNone/>
              <a:defRPr sz="2000"/>
            </a:lvl4pPr>
            <a:lvl5pPr lvl="4" algn="ctr">
              <a:lnSpc>
                <a:spcPct val="80000"/>
              </a:lnSpc>
              <a:spcBef>
                <a:spcPts val="0"/>
              </a:spcBef>
              <a:spcAft>
                <a:spcPts val="0"/>
              </a:spcAft>
              <a:buSzPts val="2000"/>
              <a:buNone/>
              <a:defRPr sz="2000"/>
            </a:lvl5pPr>
            <a:lvl6pPr lvl="5" algn="ctr">
              <a:lnSpc>
                <a:spcPct val="80000"/>
              </a:lnSpc>
              <a:spcBef>
                <a:spcPts val="0"/>
              </a:spcBef>
              <a:spcAft>
                <a:spcPts val="0"/>
              </a:spcAft>
              <a:buSzPts val="2000"/>
              <a:buNone/>
              <a:defRPr sz="2000"/>
            </a:lvl6pPr>
            <a:lvl7pPr lvl="6" algn="ctr">
              <a:lnSpc>
                <a:spcPct val="80000"/>
              </a:lnSpc>
              <a:spcBef>
                <a:spcPts val="0"/>
              </a:spcBef>
              <a:spcAft>
                <a:spcPts val="0"/>
              </a:spcAft>
              <a:buSzPts val="2000"/>
              <a:buNone/>
              <a:defRPr sz="2000"/>
            </a:lvl7pPr>
            <a:lvl8pPr lvl="7" algn="ctr">
              <a:lnSpc>
                <a:spcPct val="80000"/>
              </a:lnSpc>
              <a:spcBef>
                <a:spcPts val="0"/>
              </a:spcBef>
              <a:spcAft>
                <a:spcPts val="0"/>
              </a:spcAft>
              <a:buSzPts val="2000"/>
              <a:buNone/>
              <a:defRPr sz="2000"/>
            </a:lvl8pPr>
            <a:lvl9pPr lvl="8" algn="ctr">
              <a:lnSpc>
                <a:spcPct val="80000"/>
              </a:lnSpc>
              <a:spcBef>
                <a:spcPts val="0"/>
              </a:spcBef>
              <a:spcAft>
                <a:spcPts val="0"/>
              </a:spcAft>
              <a:buSzPts val="2000"/>
              <a:buNone/>
              <a:defRPr sz="2000"/>
            </a:lvl9pPr>
          </a:lstStyle>
          <a:p/>
        </p:txBody>
      </p:sp>
      <p:sp>
        <p:nvSpPr>
          <p:cNvPr id="143" name="Google Shape;143;p20"/>
          <p:cNvSpPr txBox="1"/>
          <p:nvPr>
            <p:ph idx="6" type="body"/>
          </p:nvPr>
        </p:nvSpPr>
        <p:spPr>
          <a:xfrm>
            <a:off x="233709" y="2069213"/>
            <a:ext cx="4108500" cy="1330200"/>
          </a:xfrm>
          <a:prstGeom prst="rect">
            <a:avLst/>
          </a:prstGeom>
        </p:spPr>
        <p:txBody>
          <a:bodyPr anchorCtr="0" anchor="ctr"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
        <p:nvSpPr>
          <p:cNvPr id="144" name="Google Shape;144;p20"/>
          <p:cNvSpPr txBox="1"/>
          <p:nvPr>
            <p:ph idx="7" type="title"/>
          </p:nvPr>
        </p:nvSpPr>
        <p:spPr>
          <a:xfrm>
            <a:off x="229800" y="3379700"/>
            <a:ext cx="4108500" cy="4449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1000"/>
              <a:buNone/>
              <a:defRPr sz="1000"/>
            </a:lvl1pPr>
            <a:lvl2pPr lvl="1" algn="ctr">
              <a:lnSpc>
                <a:spcPct val="80000"/>
              </a:lnSpc>
              <a:spcBef>
                <a:spcPts val="0"/>
              </a:spcBef>
              <a:spcAft>
                <a:spcPts val="0"/>
              </a:spcAft>
              <a:buSzPts val="1000"/>
              <a:buNone/>
              <a:defRPr sz="1000"/>
            </a:lvl2pPr>
            <a:lvl3pPr lvl="2" algn="ctr">
              <a:lnSpc>
                <a:spcPct val="80000"/>
              </a:lnSpc>
              <a:spcBef>
                <a:spcPts val="0"/>
              </a:spcBef>
              <a:spcAft>
                <a:spcPts val="0"/>
              </a:spcAft>
              <a:buSzPts val="1000"/>
              <a:buNone/>
              <a:defRPr sz="1000"/>
            </a:lvl3pPr>
            <a:lvl4pPr lvl="3" algn="ctr">
              <a:lnSpc>
                <a:spcPct val="80000"/>
              </a:lnSpc>
              <a:spcBef>
                <a:spcPts val="0"/>
              </a:spcBef>
              <a:spcAft>
                <a:spcPts val="0"/>
              </a:spcAft>
              <a:buSzPts val="1000"/>
              <a:buNone/>
              <a:defRPr sz="1000"/>
            </a:lvl4pPr>
            <a:lvl5pPr lvl="4" algn="ctr">
              <a:lnSpc>
                <a:spcPct val="80000"/>
              </a:lnSpc>
              <a:spcBef>
                <a:spcPts val="0"/>
              </a:spcBef>
              <a:spcAft>
                <a:spcPts val="0"/>
              </a:spcAft>
              <a:buSzPts val="1000"/>
              <a:buNone/>
              <a:defRPr sz="1000"/>
            </a:lvl5pPr>
            <a:lvl6pPr lvl="5" algn="ctr">
              <a:lnSpc>
                <a:spcPct val="80000"/>
              </a:lnSpc>
              <a:spcBef>
                <a:spcPts val="0"/>
              </a:spcBef>
              <a:spcAft>
                <a:spcPts val="0"/>
              </a:spcAft>
              <a:buSzPts val="1000"/>
              <a:buNone/>
              <a:defRPr sz="1000"/>
            </a:lvl6pPr>
            <a:lvl7pPr lvl="6" algn="ctr">
              <a:lnSpc>
                <a:spcPct val="80000"/>
              </a:lnSpc>
              <a:spcBef>
                <a:spcPts val="0"/>
              </a:spcBef>
              <a:spcAft>
                <a:spcPts val="0"/>
              </a:spcAft>
              <a:buSzPts val="1000"/>
              <a:buNone/>
              <a:defRPr sz="1000"/>
            </a:lvl7pPr>
            <a:lvl8pPr lvl="7" algn="ctr">
              <a:lnSpc>
                <a:spcPct val="80000"/>
              </a:lnSpc>
              <a:spcBef>
                <a:spcPts val="0"/>
              </a:spcBef>
              <a:spcAft>
                <a:spcPts val="0"/>
              </a:spcAft>
              <a:buSzPts val="1000"/>
              <a:buNone/>
              <a:defRPr sz="1000"/>
            </a:lvl8pPr>
            <a:lvl9pPr lvl="8" algn="ctr">
              <a:lnSpc>
                <a:spcPct val="80000"/>
              </a:lnSpc>
              <a:spcBef>
                <a:spcPts val="0"/>
              </a:spcBef>
              <a:spcAft>
                <a:spcPts val="0"/>
              </a:spcAft>
              <a:buSzPts val="1000"/>
              <a:buNone/>
              <a:defRPr sz="1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with details">
  <p:cSld name="TITLE_1">
    <p:spTree>
      <p:nvGrpSpPr>
        <p:cNvPr id="15" name="Shape 15"/>
        <p:cNvGrpSpPr/>
        <p:nvPr/>
      </p:nvGrpSpPr>
      <p:grpSpPr>
        <a:xfrm>
          <a:off x="0" y="0"/>
          <a:ext cx="0" cy="0"/>
          <a:chOff x="0" y="0"/>
          <a:chExt cx="0" cy="0"/>
        </a:xfrm>
      </p:grpSpPr>
      <p:sp>
        <p:nvSpPr>
          <p:cNvPr id="16" name="Google Shape;16;p3"/>
          <p:cNvSpPr/>
          <p:nvPr>
            <p:ph idx="2" type="pic"/>
          </p:nvPr>
        </p:nvSpPr>
        <p:spPr>
          <a:xfrm>
            <a:off x="5034275" y="226500"/>
            <a:ext cx="3883200" cy="4690500"/>
          </a:xfrm>
          <a:prstGeom prst="rect">
            <a:avLst/>
          </a:prstGeom>
          <a:noFill/>
          <a:ln cap="flat" cmpd="sng" w="9525">
            <a:solidFill>
              <a:schemeClr val="dk1"/>
            </a:solidFill>
            <a:prstDash val="solid"/>
            <a:round/>
            <a:headEnd len="sm" w="sm" type="none"/>
            <a:tailEnd len="sm" w="sm" type="none"/>
          </a:ln>
        </p:spPr>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3"/>
          <p:cNvSpPr txBox="1"/>
          <p:nvPr>
            <p:ph idx="3" type="title"/>
          </p:nvPr>
        </p:nvSpPr>
        <p:spPr>
          <a:xfrm>
            <a:off x="3038125"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0" name="Google Shape;20;p3"/>
          <p:cNvSpPr txBox="1"/>
          <p:nvPr>
            <p:ph idx="4" type="title"/>
          </p:nvPr>
        </p:nvSpPr>
        <p:spPr>
          <a:xfrm>
            <a:off x="226525" y="630625"/>
            <a:ext cx="44589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3"/>
          <p:cNvSpPr txBox="1"/>
          <p:nvPr>
            <p:ph idx="1" type="body"/>
          </p:nvPr>
        </p:nvSpPr>
        <p:spPr>
          <a:xfrm>
            <a:off x="266700" y="4099025"/>
            <a:ext cx="4458900" cy="847500"/>
          </a:xfrm>
          <a:prstGeom prst="rect">
            <a:avLst/>
          </a:prstGeom>
        </p:spPr>
        <p:txBody>
          <a:bodyPr anchorCtr="0" anchor="b" bIns="91425" lIns="91425" spcFirstLastPara="1" rIns="91425" wrap="square" tIns="91425">
            <a:noAutofit/>
          </a:bodyPr>
          <a:lstStyle>
            <a:lvl1pPr indent="-330200" lvl="0" marL="457200">
              <a:lnSpc>
                <a:spcPct val="90000"/>
              </a:lnSpc>
              <a:spcBef>
                <a:spcPts val="0"/>
              </a:spcBef>
              <a:spcAft>
                <a:spcPts val="0"/>
              </a:spcAft>
              <a:buSzPts val="1600"/>
              <a:buChar char="●"/>
              <a:defRPr sz="1600"/>
            </a:lvl1pPr>
            <a:lvl2pPr indent="-330200" lvl="1" marL="914400">
              <a:lnSpc>
                <a:spcPct val="90000"/>
              </a:lnSpc>
              <a:spcBef>
                <a:spcPts val="0"/>
              </a:spcBef>
              <a:spcAft>
                <a:spcPts val="0"/>
              </a:spcAft>
              <a:buSzPts val="1600"/>
              <a:buChar char="○"/>
              <a:defRPr sz="1600"/>
            </a:lvl2pPr>
            <a:lvl3pPr indent="-330200" lvl="2" marL="1371600">
              <a:lnSpc>
                <a:spcPct val="90000"/>
              </a:lnSpc>
              <a:spcBef>
                <a:spcPts val="0"/>
              </a:spcBef>
              <a:spcAft>
                <a:spcPts val="0"/>
              </a:spcAft>
              <a:buSzPts val="1600"/>
              <a:buChar char="■"/>
              <a:defRPr sz="1600"/>
            </a:lvl3pPr>
            <a:lvl4pPr indent="-330200" lvl="3" marL="1828800">
              <a:lnSpc>
                <a:spcPct val="90000"/>
              </a:lnSpc>
              <a:spcBef>
                <a:spcPts val="0"/>
              </a:spcBef>
              <a:spcAft>
                <a:spcPts val="0"/>
              </a:spcAft>
              <a:buSzPts val="1600"/>
              <a:buChar char="●"/>
              <a:defRPr sz="1600"/>
            </a:lvl4pPr>
            <a:lvl5pPr indent="-330200" lvl="4" marL="2286000">
              <a:lnSpc>
                <a:spcPct val="90000"/>
              </a:lnSpc>
              <a:spcBef>
                <a:spcPts val="0"/>
              </a:spcBef>
              <a:spcAft>
                <a:spcPts val="0"/>
              </a:spcAft>
              <a:buSzPts val="1600"/>
              <a:buChar char="○"/>
              <a:defRPr sz="1600"/>
            </a:lvl5pPr>
            <a:lvl6pPr indent="-330200" lvl="5" marL="2743200">
              <a:lnSpc>
                <a:spcPct val="90000"/>
              </a:lnSpc>
              <a:spcBef>
                <a:spcPts val="0"/>
              </a:spcBef>
              <a:spcAft>
                <a:spcPts val="0"/>
              </a:spcAft>
              <a:buSzPts val="1600"/>
              <a:buChar char="■"/>
              <a:defRPr sz="1600"/>
            </a:lvl6pPr>
            <a:lvl7pPr indent="-330200" lvl="6" marL="3200400">
              <a:lnSpc>
                <a:spcPct val="90000"/>
              </a:lnSpc>
              <a:spcBef>
                <a:spcPts val="0"/>
              </a:spcBef>
              <a:spcAft>
                <a:spcPts val="0"/>
              </a:spcAft>
              <a:buSzPts val="1600"/>
              <a:buChar char="●"/>
              <a:defRPr sz="1600"/>
            </a:lvl7pPr>
            <a:lvl8pPr indent="-330200" lvl="7" marL="3657600">
              <a:lnSpc>
                <a:spcPct val="90000"/>
              </a:lnSpc>
              <a:spcBef>
                <a:spcPts val="0"/>
              </a:spcBef>
              <a:spcAft>
                <a:spcPts val="0"/>
              </a:spcAft>
              <a:buSzPts val="1600"/>
              <a:buChar char="○"/>
              <a:defRPr sz="1600"/>
            </a:lvl8pPr>
            <a:lvl9pPr indent="-330200" lvl="8" marL="4114800">
              <a:lnSpc>
                <a:spcPct val="90000"/>
              </a:lnSpc>
              <a:spcBef>
                <a:spcPts val="0"/>
              </a:spcBef>
              <a:spcAft>
                <a:spcPts val="0"/>
              </a:spcAft>
              <a:buSzPts val="1600"/>
              <a:buChar char="■"/>
              <a:defRPr sz="1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BIG_NUMBER_1">
    <p:bg>
      <p:bgPr>
        <a:solidFill>
          <a:schemeClr val="lt1"/>
        </a:solidFill>
      </p:bgPr>
    </p:bg>
    <p:spTree>
      <p:nvGrpSpPr>
        <p:cNvPr id="145" name="Shape 145"/>
        <p:cNvGrpSpPr/>
        <p:nvPr/>
      </p:nvGrpSpPr>
      <p:grpSpPr>
        <a:xfrm>
          <a:off x="0" y="0"/>
          <a:ext cx="0" cy="0"/>
          <a:chOff x="0" y="0"/>
          <a:chExt cx="0" cy="0"/>
        </a:xfrm>
      </p:grpSpPr>
      <p:sp>
        <p:nvSpPr>
          <p:cNvPr id="146" name="Google Shape;146;p21"/>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147" name="Google Shape;147;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8" name="Google Shape;148;p21"/>
          <p:cNvSpPr txBox="1"/>
          <p:nvPr>
            <p:ph idx="1" type="body"/>
          </p:nvPr>
        </p:nvSpPr>
        <p:spPr>
          <a:xfrm>
            <a:off x="4805709" y="2069213"/>
            <a:ext cx="4108500" cy="1330200"/>
          </a:xfrm>
          <a:prstGeom prst="rect">
            <a:avLst/>
          </a:prstGeom>
        </p:spPr>
        <p:txBody>
          <a:bodyPr anchorCtr="0" anchor="ctr" bIns="91425" lIns="91425" spcFirstLastPara="1" rIns="91425" wrap="square" tIns="91425">
            <a:noAutofit/>
          </a:bodyPr>
          <a:lstStyle>
            <a:lvl1pPr indent="-330200" lvl="0" marL="457200" algn="ctr">
              <a:spcBef>
                <a:spcPts val="0"/>
              </a:spcBef>
              <a:spcAft>
                <a:spcPts val="0"/>
              </a:spcAft>
              <a:buClr>
                <a:schemeClr val="lt1"/>
              </a:buClr>
              <a:buSzPts val="1600"/>
              <a:buChar char="●"/>
              <a:defRPr sz="1600">
                <a:solidFill>
                  <a:schemeClr val="lt1"/>
                </a:solidFill>
              </a:defRPr>
            </a:lvl1pPr>
            <a:lvl2pPr indent="-330200" lvl="1" marL="914400" algn="ctr">
              <a:spcBef>
                <a:spcPts val="0"/>
              </a:spcBef>
              <a:spcAft>
                <a:spcPts val="0"/>
              </a:spcAft>
              <a:buClr>
                <a:schemeClr val="lt1"/>
              </a:buClr>
              <a:buSzPts val="1600"/>
              <a:buChar char="○"/>
              <a:defRPr sz="1600">
                <a:solidFill>
                  <a:schemeClr val="lt1"/>
                </a:solidFill>
              </a:defRPr>
            </a:lvl2pPr>
            <a:lvl3pPr indent="-330200" lvl="2" marL="1371600" algn="ctr">
              <a:spcBef>
                <a:spcPts val="0"/>
              </a:spcBef>
              <a:spcAft>
                <a:spcPts val="0"/>
              </a:spcAft>
              <a:buClr>
                <a:schemeClr val="lt1"/>
              </a:buClr>
              <a:buSzPts val="1600"/>
              <a:buChar char="■"/>
              <a:defRPr sz="1600">
                <a:solidFill>
                  <a:schemeClr val="lt1"/>
                </a:solidFill>
              </a:defRPr>
            </a:lvl3pPr>
            <a:lvl4pPr indent="-330200" lvl="3" marL="1828800" algn="ctr">
              <a:spcBef>
                <a:spcPts val="0"/>
              </a:spcBef>
              <a:spcAft>
                <a:spcPts val="0"/>
              </a:spcAft>
              <a:buClr>
                <a:schemeClr val="lt1"/>
              </a:buClr>
              <a:buSzPts val="1600"/>
              <a:buChar char="●"/>
              <a:defRPr sz="1600">
                <a:solidFill>
                  <a:schemeClr val="lt1"/>
                </a:solidFill>
              </a:defRPr>
            </a:lvl4pPr>
            <a:lvl5pPr indent="-330200" lvl="4" marL="2286000" algn="ctr">
              <a:spcBef>
                <a:spcPts val="0"/>
              </a:spcBef>
              <a:spcAft>
                <a:spcPts val="0"/>
              </a:spcAft>
              <a:buClr>
                <a:schemeClr val="lt1"/>
              </a:buClr>
              <a:buSzPts val="1600"/>
              <a:buChar char="○"/>
              <a:defRPr sz="1600">
                <a:solidFill>
                  <a:schemeClr val="lt1"/>
                </a:solidFill>
              </a:defRPr>
            </a:lvl5pPr>
            <a:lvl6pPr indent="-330200" lvl="5" marL="2743200" algn="ctr">
              <a:spcBef>
                <a:spcPts val="0"/>
              </a:spcBef>
              <a:spcAft>
                <a:spcPts val="0"/>
              </a:spcAft>
              <a:buClr>
                <a:schemeClr val="lt1"/>
              </a:buClr>
              <a:buSzPts val="1600"/>
              <a:buChar char="■"/>
              <a:defRPr sz="1600">
                <a:solidFill>
                  <a:schemeClr val="lt1"/>
                </a:solidFill>
              </a:defRPr>
            </a:lvl6pPr>
            <a:lvl7pPr indent="-330200" lvl="6" marL="3200400" algn="ctr">
              <a:spcBef>
                <a:spcPts val="0"/>
              </a:spcBef>
              <a:spcAft>
                <a:spcPts val="0"/>
              </a:spcAft>
              <a:buClr>
                <a:schemeClr val="lt1"/>
              </a:buClr>
              <a:buSzPts val="1600"/>
              <a:buChar char="●"/>
              <a:defRPr sz="1600">
                <a:solidFill>
                  <a:schemeClr val="lt1"/>
                </a:solidFill>
              </a:defRPr>
            </a:lvl7pPr>
            <a:lvl8pPr indent="-330200" lvl="7" marL="3657600" algn="ctr">
              <a:spcBef>
                <a:spcPts val="0"/>
              </a:spcBef>
              <a:spcAft>
                <a:spcPts val="0"/>
              </a:spcAft>
              <a:buClr>
                <a:schemeClr val="lt1"/>
              </a:buClr>
              <a:buSzPts val="1600"/>
              <a:buChar char="○"/>
              <a:defRPr sz="1600">
                <a:solidFill>
                  <a:schemeClr val="lt1"/>
                </a:solidFill>
              </a:defRPr>
            </a:lvl8pPr>
            <a:lvl9pPr indent="-330200" lvl="8" marL="4114800" algn="ctr">
              <a:spcBef>
                <a:spcPts val="0"/>
              </a:spcBef>
              <a:spcAft>
                <a:spcPts val="0"/>
              </a:spcAft>
              <a:buClr>
                <a:schemeClr val="lt1"/>
              </a:buClr>
              <a:buSzPts val="1600"/>
              <a:buChar char="■"/>
              <a:defRPr sz="1600">
                <a:solidFill>
                  <a:schemeClr val="lt1"/>
                </a:solidFill>
              </a:defRPr>
            </a:lvl9pPr>
          </a:lstStyle>
          <a:p/>
        </p:txBody>
      </p:sp>
      <p:sp>
        <p:nvSpPr>
          <p:cNvPr id="149" name="Google Shape;149;p21"/>
          <p:cNvSpPr txBox="1"/>
          <p:nvPr>
            <p:ph type="title"/>
          </p:nvPr>
        </p:nvSpPr>
        <p:spPr>
          <a:xfrm>
            <a:off x="229800" y="895625"/>
            <a:ext cx="4108500" cy="4449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2000"/>
              <a:buNone/>
              <a:defRPr sz="2000"/>
            </a:lvl1pPr>
            <a:lvl2pPr lvl="1" algn="ctr">
              <a:lnSpc>
                <a:spcPct val="80000"/>
              </a:lnSpc>
              <a:spcBef>
                <a:spcPts val="0"/>
              </a:spcBef>
              <a:spcAft>
                <a:spcPts val="0"/>
              </a:spcAft>
              <a:buSzPts val="2000"/>
              <a:buNone/>
              <a:defRPr sz="2000"/>
            </a:lvl2pPr>
            <a:lvl3pPr lvl="2" algn="ctr">
              <a:lnSpc>
                <a:spcPct val="80000"/>
              </a:lnSpc>
              <a:spcBef>
                <a:spcPts val="0"/>
              </a:spcBef>
              <a:spcAft>
                <a:spcPts val="0"/>
              </a:spcAft>
              <a:buSzPts val="2000"/>
              <a:buNone/>
              <a:defRPr sz="2000"/>
            </a:lvl3pPr>
            <a:lvl4pPr lvl="3" algn="ctr">
              <a:lnSpc>
                <a:spcPct val="80000"/>
              </a:lnSpc>
              <a:spcBef>
                <a:spcPts val="0"/>
              </a:spcBef>
              <a:spcAft>
                <a:spcPts val="0"/>
              </a:spcAft>
              <a:buSzPts val="2000"/>
              <a:buNone/>
              <a:defRPr sz="2000"/>
            </a:lvl4pPr>
            <a:lvl5pPr lvl="4" algn="ctr">
              <a:lnSpc>
                <a:spcPct val="80000"/>
              </a:lnSpc>
              <a:spcBef>
                <a:spcPts val="0"/>
              </a:spcBef>
              <a:spcAft>
                <a:spcPts val="0"/>
              </a:spcAft>
              <a:buSzPts val="2000"/>
              <a:buNone/>
              <a:defRPr sz="2000"/>
            </a:lvl5pPr>
            <a:lvl6pPr lvl="5" algn="ctr">
              <a:lnSpc>
                <a:spcPct val="80000"/>
              </a:lnSpc>
              <a:spcBef>
                <a:spcPts val="0"/>
              </a:spcBef>
              <a:spcAft>
                <a:spcPts val="0"/>
              </a:spcAft>
              <a:buSzPts val="2000"/>
              <a:buNone/>
              <a:defRPr sz="2000"/>
            </a:lvl6pPr>
            <a:lvl7pPr lvl="6" algn="ctr">
              <a:lnSpc>
                <a:spcPct val="80000"/>
              </a:lnSpc>
              <a:spcBef>
                <a:spcPts val="0"/>
              </a:spcBef>
              <a:spcAft>
                <a:spcPts val="0"/>
              </a:spcAft>
              <a:buSzPts val="2000"/>
              <a:buNone/>
              <a:defRPr sz="2000"/>
            </a:lvl7pPr>
            <a:lvl8pPr lvl="7" algn="ctr">
              <a:lnSpc>
                <a:spcPct val="80000"/>
              </a:lnSpc>
              <a:spcBef>
                <a:spcPts val="0"/>
              </a:spcBef>
              <a:spcAft>
                <a:spcPts val="0"/>
              </a:spcAft>
              <a:buSzPts val="2000"/>
              <a:buNone/>
              <a:defRPr sz="2000"/>
            </a:lvl8pPr>
            <a:lvl9pPr lvl="8" algn="ctr">
              <a:lnSpc>
                <a:spcPct val="80000"/>
              </a:lnSpc>
              <a:spcBef>
                <a:spcPts val="0"/>
              </a:spcBef>
              <a:spcAft>
                <a:spcPts val="0"/>
              </a:spcAft>
              <a:buSzPts val="2000"/>
              <a:buNone/>
              <a:defRPr sz="2000"/>
            </a:lvl9pPr>
          </a:lstStyle>
          <a:p/>
        </p:txBody>
      </p:sp>
      <p:sp>
        <p:nvSpPr>
          <p:cNvPr id="150" name="Google Shape;150;p21"/>
          <p:cNvSpPr txBox="1"/>
          <p:nvPr>
            <p:ph idx="2" type="body"/>
          </p:nvPr>
        </p:nvSpPr>
        <p:spPr>
          <a:xfrm>
            <a:off x="233709" y="2069213"/>
            <a:ext cx="4108500" cy="1330200"/>
          </a:xfrm>
          <a:prstGeom prst="rect">
            <a:avLst/>
          </a:prstGeom>
        </p:spPr>
        <p:txBody>
          <a:bodyPr anchorCtr="0" anchor="ctr"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
    <p:spTree>
      <p:nvGrpSpPr>
        <p:cNvPr id="151" name="Shape 151"/>
        <p:cNvGrpSpPr/>
        <p:nvPr/>
      </p:nvGrpSpPr>
      <p:grpSpPr>
        <a:xfrm>
          <a:off x="0" y="0"/>
          <a:ext cx="0" cy="0"/>
          <a:chOff x="0" y="0"/>
          <a:chExt cx="0" cy="0"/>
        </a:xfrm>
      </p:grpSpPr>
      <p:sp>
        <p:nvSpPr>
          <p:cNvPr id="152" name="Google Shape;152;p22"/>
          <p:cNvSpPr txBox="1"/>
          <p:nvPr>
            <p:ph type="title"/>
          </p:nvPr>
        </p:nvSpPr>
        <p:spPr>
          <a:xfrm>
            <a:off x="285750" y="1555350"/>
            <a:ext cx="7291500" cy="34224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30000"/>
              <a:buNone/>
              <a:defRPr sz="30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3" name="Google Shape;153;p22"/>
          <p:cNvSpPr txBox="1"/>
          <p:nvPr>
            <p:ph idx="1" type="body"/>
          </p:nvPr>
        </p:nvSpPr>
        <p:spPr>
          <a:xfrm>
            <a:off x="7256675" y="1827175"/>
            <a:ext cx="1767600" cy="2382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Roboto Mono"/>
              <a:buChar char="●"/>
              <a:defRPr b="1" sz="1000">
                <a:latin typeface="Roboto Mono"/>
                <a:ea typeface="Roboto Mono"/>
                <a:cs typeface="Roboto Mono"/>
                <a:sym typeface="Roboto Mono"/>
              </a:defRPr>
            </a:lvl1pPr>
            <a:lvl2pPr indent="-292100" lvl="1" marL="914400">
              <a:spcBef>
                <a:spcPts val="0"/>
              </a:spcBef>
              <a:spcAft>
                <a:spcPts val="0"/>
              </a:spcAft>
              <a:buSzPts val="1000"/>
              <a:buFont typeface="Roboto Mono"/>
              <a:buChar char="○"/>
              <a:defRPr b="1" sz="1000">
                <a:latin typeface="Roboto Mono"/>
                <a:ea typeface="Roboto Mono"/>
                <a:cs typeface="Roboto Mono"/>
                <a:sym typeface="Roboto Mono"/>
              </a:defRPr>
            </a:lvl2pPr>
            <a:lvl3pPr indent="-292100" lvl="2" marL="1371600">
              <a:spcBef>
                <a:spcPts val="0"/>
              </a:spcBef>
              <a:spcAft>
                <a:spcPts val="0"/>
              </a:spcAft>
              <a:buSzPts val="1000"/>
              <a:buFont typeface="Roboto Mono"/>
              <a:buChar char="■"/>
              <a:defRPr b="1" sz="1000">
                <a:latin typeface="Roboto Mono"/>
                <a:ea typeface="Roboto Mono"/>
                <a:cs typeface="Roboto Mono"/>
                <a:sym typeface="Roboto Mono"/>
              </a:defRPr>
            </a:lvl3pPr>
            <a:lvl4pPr indent="-292100" lvl="3" marL="1828800">
              <a:spcBef>
                <a:spcPts val="0"/>
              </a:spcBef>
              <a:spcAft>
                <a:spcPts val="0"/>
              </a:spcAft>
              <a:buSzPts val="1000"/>
              <a:buFont typeface="Roboto Mono"/>
              <a:buChar char="●"/>
              <a:defRPr b="1" sz="1000">
                <a:latin typeface="Roboto Mono"/>
                <a:ea typeface="Roboto Mono"/>
                <a:cs typeface="Roboto Mono"/>
                <a:sym typeface="Roboto Mono"/>
              </a:defRPr>
            </a:lvl4pPr>
            <a:lvl5pPr indent="-292100" lvl="4" marL="2286000">
              <a:spcBef>
                <a:spcPts val="0"/>
              </a:spcBef>
              <a:spcAft>
                <a:spcPts val="0"/>
              </a:spcAft>
              <a:buSzPts val="1000"/>
              <a:buFont typeface="Roboto Mono"/>
              <a:buChar char="○"/>
              <a:defRPr b="1" sz="1000">
                <a:latin typeface="Roboto Mono"/>
                <a:ea typeface="Roboto Mono"/>
                <a:cs typeface="Roboto Mono"/>
                <a:sym typeface="Roboto Mono"/>
              </a:defRPr>
            </a:lvl5pPr>
            <a:lvl6pPr indent="-292100" lvl="5" marL="2743200">
              <a:spcBef>
                <a:spcPts val="0"/>
              </a:spcBef>
              <a:spcAft>
                <a:spcPts val="0"/>
              </a:spcAft>
              <a:buSzPts val="1000"/>
              <a:buFont typeface="Roboto Mono"/>
              <a:buChar char="■"/>
              <a:defRPr b="1" sz="1000">
                <a:latin typeface="Roboto Mono"/>
                <a:ea typeface="Roboto Mono"/>
                <a:cs typeface="Roboto Mono"/>
                <a:sym typeface="Roboto Mono"/>
              </a:defRPr>
            </a:lvl6pPr>
            <a:lvl7pPr indent="-292100" lvl="6" marL="3200400">
              <a:spcBef>
                <a:spcPts val="0"/>
              </a:spcBef>
              <a:spcAft>
                <a:spcPts val="0"/>
              </a:spcAft>
              <a:buSzPts val="1000"/>
              <a:buFont typeface="Roboto Mono"/>
              <a:buChar char="●"/>
              <a:defRPr b="1" sz="1000">
                <a:latin typeface="Roboto Mono"/>
                <a:ea typeface="Roboto Mono"/>
                <a:cs typeface="Roboto Mono"/>
                <a:sym typeface="Roboto Mono"/>
              </a:defRPr>
            </a:lvl7pPr>
            <a:lvl8pPr indent="-292100" lvl="7" marL="3657600">
              <a:spcBef>
                <a:spcPts val="0"/>
              </a:spcBef>
              <a:spcAft>
                <a:spcPts val="0"/>
              </a:spcAft>
              <a:buSzPts val="1000"/>
              <a:buFont typeface="Roboto Mono"/>
              <a:buChar char="○"/>
              <a:defRPr b="1" sz="1000">
                <a:latin typeface="Roboto Mono"/>
                <a:ea typeface="Roboto Mono"/>
                <a:cs typeface="Roboto Mono"/>
                <a:sym typeface="Roboto Mono"/>
              </a:defRPr>
            </a:lvl8pPr>
            <a:lvl9pPr indent="-292100" lvl="8" marL="4114800">
              <a:spcBef>
                <a:spcPts val="0"/>
              </a:spcBef>
              <a:spcAft>
                <a:spcPts val="0"/>
              </a:spcAft>
              <a:buSzPts val="1000"/>
              <a:buFont typeface="Roboto Mono"/>
              <a:buChar char="■"/>
              <a:defRPr b="1" sz="1000">
                <a:latin typeface="Roboto Mono"/>
                <a:ea typeface="Roboto Mono"/>
                <a:cs typeface="Roboto Mono"/>
                <a:sym typeface="Roboto Mono"/>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bg>
      <p:bgPr>
        <a:solidFill>
          <a:schemeClr val="dk1"/>
        </a:solidFill>
      </p:bgPr>
    </p:bg>
    <p:spTree>
      <p:nvGrpSpPr>
        <p:cNvPr id="154" name="Shape 154"/>
        <p:cNvGrpSpPr/>
        <p:nvPr/>
      </p:nvGrpSpPr>
      <p:grpSpPr>
        <a:xfrm>
          <a:off x="0" y="0"/>
          <a:ext cx="0" cy="0"/>
          <a:chOff x="0" y="0"/>
          <a:chExt cx="0" cy="0"/>
        </a:xfrm>
      </p:grpSpPr>
      <p:sp>
        <p:nvSpPr>
          <p:cNvPr id="155" name="Google Shape;155;p23"/>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
              <a:buNone/>
              <a:defRPr b="0" sz="600">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156" name="Google Shape;156;p23"/>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lt1"/>
              </a:buClr>
              <a:buSzPts val="600"/>
              <a:buNone/>
              <a:defRPr b="0" sz="600">
                <a:solidFill>
                  <a:schemeClr val="lt1"/>
                </a:solidFill>
              </a:defRPr>
            </a:lvl1pPr>
            <a:lvl2pPr lvl="1" algn="r">
              <a:spcBef>
                <a:spcPts val="0"/>
              </a:spcBef>
              <a:spcAft>
                <a:spcPts val="0"/>
              </a:spcAft>
              <a:buClr>
                <a:schemeClr val="lt1"/>
              </a:buClr>
              <a:buSzPts val="2800"/>
              <a:buNone/>
              <a:defRPr>
                <a:solidFill>
                  <a:schemeClr val="lt1"/>
                </a:solidFill>
              </a:defRPr>
            </a:lvl2pPr>
            <a:lvl3pPr lvl="2" algn="r">
              <a:spcBef>
                <a:spcPts val="0"/>
              </a:spcBef>
              <a:spcAft>
                <a:spcPts val="0"/>
              </a:spcAft>
              <a:buClr>
                <a:schemeClr val="lt1"/>
              </a:buClr>
              <a:buSzPts val="2800"/>
              <a:buNone/>
              <a:defRPr>
                <a:solidFill>
                  <a:schemeClr val="lt1"/>
                </a:solidFill>
              </a:defRPr>
            </a:lvl3pPr>
            <a:lvl4pPr lvl="3" algn="r">
              <a:spcBef>
                <a:spcPts val="0"/>
              </a:spcBef>
              <a:spcAft>
                <a:spcPts val="0"/>
              </a:spcAft>
              <a:buClr>
                <a:schemeClr val="lt1"/>
              </a:buClr>
              <a:buSzPts val="2800"/>
              <a:buNone/>
              <a:defRPr>
                <a:solidFill>
                  <a:schemeClr val="lt1"/>
                </a:solidFill>
              </a:defRPr>
            </a:lvl4pPr>
            <a:lvl5pPr lvl="4" algn="r">
              <a:spcBef>
                <a:spcPts val="0"/>
              </a:spcBef>
              <a:spcAft>
                <a:spcPts val="0"/>
              </a:spcAft>
              <a:buClr>
                <a:schemeClr val="lt1"/>
              </a:buClr>
              <a:buSzPts val="2800"/>
              <a:buNone/>
              <a:defRPr>
                <a:solidFill>
                  <a:schemeClr val="lt1"/>
                </a:solidFill>
              </a:defRPr>
            </a:lvl5pPr>
            <a:lvl6pPr lvl="5" algn="r">
              <a:spcBef>
                <a:spcPts val="0"/>
              </a:spcBef>
              <a:spcAft>
                <a:spcPts val="0"/>
              </a:spcAft>
              <a:buClr>
                <a:schemeClr val="lt1"/>
              </a:buClr>
              <a:buSzPts val="2800"/>
              <a:buNone/>
              <a:defRPr>
                <a:solidFill>
                  <a:schemeClr val="lt1"/>
                </a:solidFill>
              </a:defRPr>
            </a:lvl6pPr>
            <a:lvl7pPr lvl="6" algn="r">
              <a:spcBef>
                <a:spcPts val="0"/>
              </a:spcBef>
              <a:spcAft>
                <a:spcPts val="0"/>
              </a:spcAft>
              <a:buClr>
                <a:schemeClr val="lt1"/>
              </a:buClr>
              <a:buSzPts val="2800"/>
              <a:buNone/>
              <a:defRPr>
                <a:solidFill>
                  <a:schemeClr val="lt1"/>
                </a:solidFill>
              </a:defRPr>
            </a:lvl7pPr>
            <a:lvl8pPr lvl="7" algn="r">
              <a:spcBef>
                <a:spcPts val="0"/>
              </a:spcBef>
              <a:spcAft>
                <a:spcPts val="0"/>
              </a:spcAft>
              <a:buClr>
                <a:schemeClr val="lt1"/>
              </a:buClr>
              <a:buSzPts val="2800"/>
              <a:buNone/>
              <a:defRPr>
                <a:solidFill>
                  <a:schemeClr val="lt1"/>
                </a:solidFill>
              </a:defRPr>
            </a:lvl8pPr>
            <a:lvl9pPr lvl="8" algn="r">
              <a:spcBef>
                <a:spcPts val="0"/>
              </a:spcBef>
              <a:spcAft>
                <a:spcPts val="0"/>
              </a:spcAft>
              <a:buClr>
                <a:schemeClr val="lt1"/>
              </a:buClr>
              <a:buSzPts val="2800"/>
              <a:buNone/>
              <a:defRPr>
                <a:solidFill>
                  <a:schemeClr val="lt1"/>
                </a:solidFill>
              </a:defRPr>
            </a:lvl9pPr>
          </a:lstStyle>
          <a:p/>
        </p:txBody>
      </p:sp>
      <p:sp>
        <p:nvSpPr>
          <p:cNvPr id="157" name="Google Shape;157;p23"/>
          <p:cNvSpPr txBox="1"/>
          <p:nvPr>
            <p:ph idx="1" type="body"/>
          </p:nvPr>
        </p:nvSpPr>
        <p:spPr>
          <a:xfrm>
            <a:off x="226525" y="1850026"/>
            <a:ext cx="8673000" cy="1931100"/>
          </a:xfrm>
          <a:prstGeom prst="rect">
            <a:avLst/>
          </a:prstGeom>
        </p:spPr>
        <p:txBody>
          <a:bodyPr anchorCtr="0" anchor="t" bIns="91425" lIns="91425" spcFirstLastPara="1" rIns="91425" wrap="square" tIns="91425">
            <a:noAutofit/>
          </a:bodyPr>
          <a:lstStyle>
            <a:lvl1pPr indent="-412750" lvl="0" marL="457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1pPr>
            <a:lvl2pPr indent="-412750" lvl="1" marL="914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2pPr>
            <a:lvl3pPr indent="-412750" lvl="2" marL="1371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3pPr>
            <a:lvl4pPr indent="-412750" lvl="3" marL="1828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4pPr>
            <a:lvl5pPr indent="-412750" lvl="4" marL="22860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5pPr>
            <a:lvl6pPr indent="-412750" lvl="5" marL="2743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6pPr>
            <a:lvl7pPr indent="-412750" lvl="6" marL="3200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7pPr>
            <a:lvl8pPr indent="-412750" lvl="7" marL="3657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8pPr>
            <a:lvl9pPr indent="-412750" lvl="8" marL="4114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9pPr>
          </a:lstStyle>
          <a:p/>
        </p:txBody>
      </p:sp>
      <p:sp>
        <p:nvSpPr>
          <p:cNvPr id="158" name="Google Shape;158;p23"/>
          <p:cNvSpPr txBox="1"/>
          <p:nvPr/>
        </p:nvSpPr>
        <p:spPr>
          <a:xfrm>
            <a:off x="48250" y="482279"/>
            <a:ext cx="1647300" cy="8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0">
                <a:solidFill>
                  <a:schemeClr val="lt1"/>
                </a:solidFill>
                <a:latin typeface="Inter"/>
                <a:ea typeface="Inter"/>
                <a:cs typeface="Inter"/>
                <a:sym typeface="Inter"/>
              </a:rPr>
              <a:t>“</a:t>
            </a:r>
            <a:endParaRPr b="1" sz="20000">
              <a:solidFill>
                <a:schemeClr val="lt1"/>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and image">
  <p:cSld name="CUSTOM_1_1">
    <p:bg>
      <p:bgPr>
        <a:solidFill>
          <a:schemeClr val="dk1"/>
        </a:solidFill>
      </p:bgPr>
    </p:bg>
    <p:spTree>
      <p:nvGrpSpPr>
        <p:cNvPr id="159" name="Shape 159"/>
        <p:cNvGrpSpPr/>
        <p:nvPr/>
      </p:nvGrpSpPr>
      <p:grpSpPr>
        <a:xfrm>
          <a:off x="0" y="0"/>
          <a:ext cx="0" cy="0"/>
          <a:chOff x="0" y="0"/>
          <a:chExt cx="0" cy="0"/>
        </a:xfrm>
      </p:grpSpPr>
      <p:sp>
        <p:nvSpPr>
          <p:cNvPr id="160" name="Google Shape;160;p24"/>
          <p:cNvSpPr/>
          <p:nvPr>
            <p:ph idx="2" type="pic"/>
          </p:nvPr>
        </p:nvSpPr>
        <p:spPr>
          <a:xfrm>
            <a:off x="338100" y="480450"/>
            <a:ext cx="3785400" cy="4438800"/>
          </a:xfrm>
          <a:prstGeom prst="rect">
            <a:avLst/>
          </a:prstGeom>
          <a:noFill/>
          <a:ln cap="flat" cmpd="sng" w="9525">
            <a:solidFill>
              <a:schemeClr val="lt1"/>
            </a:solidFill>
            <a:prstDash val="solid"/>
            <a:round/>
            <a:headEnd len="sm" w="sm" type="none"/>
            <a:tailEnd len="sm" w="sm" type="none"/>
          </a:ln>
        </p:spPr>
      </p:sp>
      <p:sp>
        <p:nvSpPr>
          <p:cNvPr id="161" name="Google Shape;161;p24"/>
          <p:cNvSpPr txBox="1"/>
          <p:nvPr>
            <p:ph idx="1" type="body"/>
          </p:nvPr>
        </p:nvSpPr>
        <p:spPr>
          <a:xfrm>
            <a:off x="4355225" y="3379725"/>
            <a:ext cx="4512900" cy="1557000"/>
          </a:xfrm>
          <a:prstGeom prst="rect">
            <a:avLst/>
          </a:prstGeom>
        </p:spPr>
        <p:txBody>
          <a:bodyPr anchorCtr="0" anchor="b" bIns="91425" lIns="91425" spcFirstLastPara="1" rIns="91425" wrap="square" tIns="91425">
            <a:noAutofit/>
          </a:bodyPr>
          <a:lstStyle>
            <a:lvl1pPr indent="-355600" lvl="0" marL="457200">
              <a:lnSpc>
                <a:spcPct val="90000"/>
              </a:lnSpc>
              <a:spcBef>
                <a:spcPts val="0"/>
              </a:spcBef>
              <a:spcAft>
                <a:spcPts val="0"/>
              </a:spcAft>
              <a:buClr>
                <a:schemeClr val="lt1"/>
              </a:buClr>
              <a:buSzPts val="2000"/>
              <a:buChar char="●"/>
              <a:defRPr sz="2000">
                <a:solidFill>
                  <a:schemeClr val="lt1"/>
                </a:solidFill>
              </a:defRPr>
            </a:lvl1pPr>
            <a:lvl2pPr indent="-355600" lvl="1" marL="914400">
              <a:lnSpc>
                <a:spcPct val="90000"/>
              </a:lnSpc>
              <a:spcBef>
                <a:spcPts val="0"/>
              </a:spcBef>
              <a:spcAft>
                <a:spcPts val="0"/>
              </a:spcAft>
              <a:buClr>
                <a:schemeClr val="lt1"/>
              </a:buClr>
              <a:buSzPts val="2000"/>
              <a:buChar char="○"/>
              <a:defRPr sz="2000">
                <a:solidFill>
                  <a:schemeClr val="lt1"/>
                </a:solidFill>
              </a:defRPr>
            </a:lvl2pPr>
            <a:lvl3pPr indent="-355600" lvl="2" marL="1371600">
              <a:lnSpc>
                <a:spcPct val="90000"/>
              </a:lnSpc>
              <a:spcBef>
                <a:spcPts val="0"/>
              </a:spcBef>
              <a:spcAft>
                <a:spcPts val="0"/>
              </a:spcAft>
              <a:buClr>
                <a:schemeClr val="lt1"/>
              </a:buClr>
              <a:buSzPts val="2000"/>
              <a:buChar char="■"/>
              <a:defRPr sz="2000">
                <a:solidFill>
                  <a:schemeClr val="lt1"/>
                </a:solidFill>
              </a:defRPr>
            </a:lvl3pPr>
            <a:lvl4pPr indent="-355600" lvl="3" marL="1828800">
              <a:lnSpc>
                <a:spcPct val="90000"/>
              </a:lnSpc>
              <a:spcBef>
                <a:spcPts val="0"/>
              </a:spcBef>
              <a:spcAft>
                <a:spcPts val="0"/>
              </a:spcAft>
              <a:buClr>
                <a:schemeClr val="lt1"/>
              </a:buClr>
              <a:buSzPts val="2000"/>
              <a:buChar char="●"/>
              <a:defRPr sz="2000">
                <a:solidFill>
                  <a:schemeClr val="lt1"/>
                </a:solidFill>
              </a:defRPr>
            </a:lvl4pPr>
            <a:lvl5pPr indent="-355600" lvl="4" marL="2286000">
              <a:lnSpc>
                <a:spcPct val="90000"/>
              </a:lnSpc>
              <a:spcBef>
                <a:spcPts val="0"/>
              </a:spcBef>
              <a:spcAft>
                <a:spcPts val="0"/>
              </a:spcAft>
              <a:buClr>
                <a:schemeClr val="lt1"/>
              </a:buClr>
              <a:buSzPts val="2000"/>
              <a:buChar char="○"/>
              <a:defRPr sz="2000">
                <a:solidFill>
                  <a:schemeClr val="lt1"/>
                </a:solidFill>
              </a:defRPr>
            </a:lvl5pPr>
            <a:lvl6pPr indent="-355600" lvl="5" marL="2743200">
              <a:lnSpc>
                <a:spcPct val="90000"/>
              </a:lnSpc>
              <a:spcBef>
                <a:spcPts val="0"/>
              </a:spcBef>
              <a:spcAft>
                <a:spcPts val="0"/>
              </a:spcAft>
              <a:buClr>
                <a:schemeClr val="lt1"/>
              </a:buClr>
              <a:buSzPts val="2000"/>
              <a:buChar char="■"/>
              <a:defRPr sz="2000">
                <a:solidFill>
                  <a:schemeClr val="lt1"/>
                </a:solidFill>
              </a:defRPr>
            </a:lvl6pPr>
            <a:lvl7pPr indent="-355600" lvl="6" marL="3200400">
              <a:lnSpc>
                <a:spcPct val="90000"/>
              </a:lnSpc>
              <a:spcBef>
                <a:spcPts val="0"/>
              </a:spcBef>
              <a:spcAft>
                <a:spcPts val="0"/>
              </a:spcAft>
              <a:buClr>
                <a:schemeClr val="lt1"/>
              </a:buClr>
              <a:buSzPts val="2000"/>
              <a:buChar char="●"/>
              <a:defRPr sz="2000">
                <a:solidFill>
                  <a:schemeClr val="lt1"/>
                </a:solidFill>
              </a:defRPr>
            </a:lvl7pPr>
            <a:lvl8pPr indent="-355600" lvl="7" marL="3657600">
              <a:lnSpc>
                <a:spcPct val="90000"/>
              </a:lnSpc>
              <a:spcBef>
                <a:spcPts val="0"/>
              </a:spcBef>
              <a:spcAft>
                <a:spcPts val="0"/>
              </a:spcAft>
              <a:buClr>
                <a:schemeClr val="lt1"/>
              </a:buClr>
              <a:buSzPts val="2000"/>
              <a:buChar char="○"/>
              <a:defRPr sz="2000">
                <a:solidFill>
                  <a:schemeClr val="lt1"/>
                </a:solidFill>
              </a:defRPr>
            </a:lvl8pPr>
            <a:lvl9pPr indent="-355600" lvl="8" marL="4114800">
              <a:lnSpc>
                <a:spcPct val="90000"/>
              </a:lnSpc>
              <a:spcBef>
                <a:spcPts val="0"/>
              </a:spcBef>
              <a:spcAft>
                <a:spcPts val="0"/>
              </a:spcAft>
              <a:buClr>
                <a:schemeClr val="lt1"/>
              </a:buClr>
              <a:buSzPts val="2000"/>
              <a:buChar char="■"/>
              <a:defRPr sz="20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and image">
  <p:cSld name="CUSTOM_2">
    <p:spTree>
      <p:nvGrpSpPr>
        <p:cNvPr id="162" name="Shape 162"/>
        <p:cNvGrpSpPr/>
        <p:nvPr/>
      </p:nvGrpSpPr>
      <p:grpSpPr>
        <a:xfrm>
          <a:off x="0" y="0"/>
          <a:ext cx="0" cy="0"/>
          <a:chOff x="0" y="0"/>
          <a:chExt cx="0" cy="0"/>
        </a:xfrm>
      </p:grpSpPr>
      <p:sp>
        <p:nvSpPr>
          <p:cNvPr id="163" name="Google Shape;163;p25"/>
          <p:cNvSpPr/>
          <p:nvPr>
            <p:ph idx="2" type="pic"/>
          </p:nvPr>
        </p:nvSpPr>
        <p:spPr>
          <a:xfrm>
            <a:off x="226500" y="2357750"/>
            <a:ext cx="8691000" cy="2559300"/>
          </a:xfrm>
          <a:prstGeom prst="rect">
            <a:avLst/>
          </a:prstGeom>
          <a:noFill/>
          <a:ln cap="flat" cmpd="sng" w="9525">
            <a:solidFill>
              <a:schemeClr val="dk1"/>
            </a:solidFill>
            <a:prstDash val="solid"/>
            <a:round/>
            <a:headEnd len="sm" w="sm" type="none"/>
            <a:tailEnd len="sm" w="sm" type="none"/>
          </a:ln>
        </p:spPr>
      </p:sp>
      <p:sp>
        <p:nvSpPr>
          <p:cNvPr id="164" name="Google Shape;164;p25"/>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5" name="Google Shape;165;p25"/>
          <p:cNvSpPr txBox="1"/>
          <p:nvPr>
            <p:ph idx="3"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166" name="Google Shape;166;p25"/>
          <p:cNvSpPr txBox="1"/>
          <p:nvPr>
            <p:ph idx="1" type="subTitle"/>
          </p:nvPr>
        </p:nvSpPr>
        <p:spPr>
          <a:xfrm>
            <a:off x="226525" y="700225"/>
            <a:ext cx="2157900" cy="1575900"/>
          </a:xfrm>
          <a:prstGeom prst="rect">
            <a:avLst/>
          </a:prstGeom>
        </p:spPr>
        <p:txBody>
          <a:bodyPr anchorCtr="0" anchor="ctr" bIns="91425" lIns="91425" spcFirstLastPara="1" rIns="91425" wrap="square" tIns="91425">
            <a:noAutofit/>
          </a:bodyPr>
          <a:lstStyle>
            <a:lvl1pPr lvl="0">
              <a:lnSpc>
                <a:spcPct val="90000"/>
              </a:lnSpc>
              <a:spcBef>
                <a:spcPts val="0"/>
              </a:spcBef>
              <a:spcAft>
                <a:spcPts val="0"/>
              </a:spcAft>
              <a:buSzPts val="11200"/>
              <a:buNone/>
              <a:defRPr b="1" sz="11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25"/>
          <p:cNvSpPr txBox="1"/>
          <p:nvPr>
            <p:ph idx="4" type="body"/>
          </p:nvPr>
        </p:nvSpPr>
        <p:spPr>
          <a:xfrm>
            <a:off x="2492925" y="700283"/>
            <a:ext cx="6424500" cy="1575900"/>
          </a:xfrm>
          <a:prstGeom prst="rect">
            <a:avLst/>
          </a:prstGeom>
        </p:spPr>
        <p:txBody>
          <a:bodyPr anchorCtr="0" anchor="ctr" bIns="91425" lIns="91425" spcFirstLastPara="1" rIns="91425" wrap="square" tIns="91425">
            <a:noAutofit/>
          </a:bodyPr>
          <a:lstStyle>
            <a:lvl1pPr indent="-355600" lvl="0" marL="4572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1pPr>
            <a:lvl2pPr indent="-355600" lvl="1" marL="9144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2pPr>
            <a:lvl3pPr indent="-355600" lvl="2" marL="13716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3pPr>
            <a:lvl4pPr indent="-355600" lvl="3" marL="18288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4pPr>
            <a:lvl5pPr indent="-355600" lvl="4" marL="22860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5pPr>
            <a:lvl6pPr indent="-355600" lvl="5" marL="27432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6pPr>
            <a:lvl7pPr indent="-355600" lvl="6" marL="32004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7pPr>
            <a:lvl8pPr indent="-355600" lvl="7" marL="36576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8pPr>
            <a:lvl9pPr indent="-355600" lvl="8" marL="4114800">
              <a:lnSpc>
                <a:spcPct val="90000"/>
              </a:lnSpc>
              <a:spcBef>
                <a:spcPts val="0"/>
              </a:spcBef>
              <a:spcAft>
                <a:spcPts val="0"/>
              </a:spcAft>
              <a:buSzPts val="2000"/>
              <a:buFont typeface="Inter Medium"/>
              <a:buChar char="■"/>
              <a:defRPr sz="2000">
                <a:latin typeface="Inter Medium"/>
                <a:ea typeface="Inter Medium"/>
                <a:cs typeface="Inter Medium"/>
                <a:sym typeface="Inter Medium"/>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title and description">
  <p:cSld name="CUSTOM_2_1">
    <p:spTree>
      <p:nvGrpSpPr>
        <p:cNvPr id="168" name="Shape 168"/>
        <p:cNvGrpSpPr/>
        <p:nvPr/>
      </p:nvGrpSpPr>
      <p:grpSpPr>
        <a:xfrm>
          <a:off x="0" y="0"/>
          <a:ext cx="0" cy="0"/>
          <a:chOff x="0" y="0"/>
          <a:chExt cx="0" cy="0"/>
        </a:xfrm>
      </p:grpSpPr>
      <p:sp>
        <p:nvSpPr>
          <p:cNvPr id="169" name="Google Shape;169;p26"/>
          <p:cNvSpPr txBox="1"/>
          <p:nvPr>
            <p:ph type="title"/>
          </p:nvPr>
        </p:nvSpPr>
        <p:spPr>
          <a:xfrm>
            <a:off x="226525" y="630625"/>
            <a:ext cx="68103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0" name="Google Shape;170;p26"/>
          <p:cNvSpPr txBox="1"/>
          <p:nvPr>
            <p:ph idx="1" type="subTitle"/>
          </p:nvPr>
        </p:nvSpPr>
        <p:spPr>
          <a:xfrm>
            <a:off x="226525" y="3814125"/>
            <a:ext cx="2999100" cy="11226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2_1_2">
    <p:spTree>
      <p:nvGrpSpPr>
        <p:cNvPr id="171" name="Shape 171"/>
        <p:cNvGrpSpPr/>
        <p:nvPr/>
      </p:nvGrpSpPr>
      <p:grpSpPr>
        <a:xfrm>
          <a:off x="0" y="0"/>
          <a:ext cx="0" cy="0"/>
          <a:chOff x="0" y="0"/>
          <a:chExt cx="0" cy="0"/>
        </a:xfrm>
      </p:grpSpPr>
      <p:sp>
        <p:nvSpPr>
          <p:cNvPr id="172" name="Google Shape;172;p27"/>
          <p:cNvSpPr txBox="1"/>
          <p:nvPr>
            <p:ph idx="1" type="subTitle"/>
          </p:nvPr>
        </p:nvSpPr>
        <p:spPr>
          <a:xfrm>
            <a:off x="226533" y="3459275"/>
            <a:ext cx="2605500" cy="6999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73" name="Google Shape;173;p27"/>
          <p:cNvSpPr txBox="1"/>
          <p:nvPr>
            <p:ph idx="2" type="subTitle"/>
          </p:nvPr>
        </p:nvSpPr>
        <p:spPr>
          <a:xfrm>
            <a:off x="3091450" y="3459275"/>
            <a:ext cx="2605500" cy="6999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74" name="Google Shape;174;p27"/>
          <p:cNvSpPr txBox="1"/>
          <p:nvPr>
            <p:ph idx="3" type="subTitle"/>
          </p:nvPr>
        </p:nvSpPr>
        <p:spPr>
          <a:xfrm>
            <a:off x="5956367" y="3459275"/>
            <a:ext cx="2605500" cy="6999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75" name="Google Shape;175;p27"/>
          <p:cNvSpPr txBox="1"/>
          <p:nvPr>
            <p:ph idx="4" type="subTitle"/>
          </p:nvPr>
        </p:nvSpPr>
        <p:spPr>
          <a:xfrm>
            <a:off x="226533" y="4236825"/>
            <a:ext cx="2605500" cy="6999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76" name="Google Shape;176;p27"/>
          <p:cNvSpPr txBox="1"/>
          <p:nvPr>
            <p:ph idx="5" type="subTitle"/>
          </p:nvPr>
        </p:nvSpPr>
        <p:spPr>
          <a:xfrm>
            <a:off x="3091450" y="4236825"/>
            <a:ext cx="2605500" cy="6999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77" name="Google Shape;177;p27"/>
          <p:cNvSpPr txBox="1"/>
          <p:nvPr>
            <p:ph idx="6" type="subTitle"/>
          </p:nvPr>
        </p:nvSpPr>
        <p:spPr>
          <a:xfrm>
            <a:off x="5956367" y="4236825"/>
            <a:ext cx="2605500" cy="699900"/>
          </a:xfrm>
          <a:prstGeom prst="rect">
            <a:avLst/>
          </a:prstGeom>
        </p:spPr>
        <p:txBody>
          <a:bodyPr anchorCtr="0" anchor="b"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78" name="Google Shape;178;p27"/>
          <p:cNvSpPr txBox="1"/>
          <p:nvPr>
            <p:ph type="title"/>
          </p:nvPr>
        </p:nvSpPr>
        <p:spPr>
          <a:xfrm>
            <a:off x="226525" y="630625"/>
            <a:ext cx="68103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_2_1_1">
    <p:bg>
      <p:bgPr>
        <a:solidFill>
          <a:schemeClr val="dk1"/>
        </a:solidFill>
      </p:bgPr>
    </p:bg>
    <p:spTree>
      <p:nvGrpSpPr>
        <p:cNvPr id="179" name="Shape 179"/>
        <p:cNvGrpSpPr/>
        <p:nvPr/>
      </p:nvGrpSpPr>
      <p:grpSpPr>
        <a:xfrm>
          <a:off x="0" y="0"/>
          <a:ext cx="0" cy="0"/>
          <a:chOff x="0" y="0"/>
          <a:chExt cx="0" cy="0"/>
        </a:xfrm>
      </p:grpSpPr>
      <p:sp>
        <p:nvSpPr>
          <p:cNvPr id="180" name="Google Shape;180;p28"/>
          <p:cNvSpPr txBox="1"/>
          <p:nvPr>
            <p:ph type="title"/>
          </p:nvPr>
        </p:nvSpPr>
        <p:spPr>
          <a:xfrm>
            <a:off x="226525" y="630625"/>
            <a:ext cx="68103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300"/>
              <a:buNone/>
              <a:defRPr sz="7300">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181" name="Google Shape;181;p28"/>
          <p:cNvSpPr txBox="1"/>
          <p:nvPr>
            <p:ph idx="1" type="subTitle"/>
          </p:nvPr>
        </p:nvSpPr>
        <p:spPr>
          <a:xfrm>
            <a:off x="226525" y="3814125"/>
            <a:ext cx="2999100" cy="11226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2000"/>
              <a:buNone/>
              <a:defRPr sz="20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two images">
  <p:cSld name="CUSTOM_3">
    <p:spTree>
      <p:nvGrpSpPr>
        <p:cNvPr id="182" name="Shape 182"/>
        <p:cNvGrpSpPr/>
        <p:nvPr/>
      </p:nvGrpSpPr>
      <p:grpSpPr>
        <a:xfrm>
          <a:off x="0" y="0"/>
          <a:ext cx="0" cy="0"/>
          <a:chOff x="0" y="0"/>
          <a:chExt cx="0" cy="0"/>
        </a:xfrm>
      </p:grpSpPr>
      <p:sp>
        <p:nvSpPr>
          <p:cNvPr id="183" name="Google Shape;183;p29"/>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4" name="Google Shape;184;p29"/>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185" name="Google Shape;185;p29"/>
          <p:cNvSpPr txBox="1"/>
          <p:nvPr>
            <p:ph idx="1" type="body"/>
          </p:nvPr>
        </p:nvSpPr>
        <p:spPr>
          <a:xfrm>
            <a:off x="226525" y="2080445"/>
            <a:ext cx="2924700" cy="1678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6" name="Google Shape;186;p29"/>
          <p:cNvSpPr txBox="1"/>
          <p:nvPr>
            <p:ph idx="3" type="title"/>
          </p:nvPr>
        </p:nvSpPr>
        <p:spPr>
          <a:xfrm>
            <a:off x="226525" y="1271100"/>
            <a:ext cx="2924700" cy="816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SzPts val="2500"/>
              <a:buNone/>
              <a:defRPr sz="2500"/>
            </a:lvl1pPr>
            <a:lvl2pPr lvl="1">
              <a:lnSpc>
                <a:spcPct val="80000"/>
              </a:lnSpc>
              <a:spcBef>
                <a:spcPts val="0"/>
              </a:spcBef>
              <a:spcAft>
                <a:spcPts val="0"/>
              </a:spcAft>
              <a:buSzPts val="2500"/>
              <a:buNone/>
              <a:defRPr sz="2500"/>
            </a:lvl2pPr>
            <a:lvl3pPr lvl="2">
              <a:lnSpc>
                <a:spcPct val="80000"/>
              </a:lnSpc>
              <a:spcBef>
                <a:spcPts val="0"/>
              </a:spcBef>
              <a:spcAft>
                <a:spcPts val="0"/>
              </a:spcAft>
              <a:buSzPts val="2500"/>
              <a:buNone/>
              <a:defRPr sz="2500"/>
            </a:lvl3pPr>
            <a:lvl4pPr lvl="3">
              <a:lnSpc>
                <a:spcPct val="80000"/>
              </a:lnSpc>
              <a:spcBef>
                <a:spcPts val="0"/>
              </a:spcBef>
              <a:spcAft>
                <a:spcPts val="0"/>
              </a:spcAft>
              <a:buSzPts val="2500"/>
              <a:buNone/>
              <a:defRPr sz="2500"/>
            </a:lvl4pPr>
            <a:lvl5pPr lvl="4">
              <a:lnSpc>
                <a:spcPct val="80000"/>
              </a:lnSpc>
              <a:spcBef>
                <a:spcPts val="0"/>
              </a:spcBef>
              <a:spcAft>
                <a:spcPts val="0"/>
              </a:spcAft>
              <a:buSzPts val="2500"/>
              <a:buNone/>
              <a:defRPr sz="2500"/>
            </a:lvl5pPr>
            <a:lvl6pPr lvl="5">
              <a:lnSpc>
                <a:spcPct val="80000"/>
              </a:lnSpc>
              <a:spcBef>
                <a:spcPts val="0"/>
              </a:spcBef>
              <a:spcAft>
                <a:spcPts val="0"/>
              </a:spcAft>
              <a:buSzPts val="2500"/>
              <a:buNone/>
              <a:defRPr sz="2500"/>
            </a:lvl6pPr>
            <a:lvl7pPr lvl="6">
              <a:lnSpc>
                <a:spcPct val="80000"/>
              </a:lnSpc>
              <a:spcBef>
                <a:spcPts val="0"/>
              </a:spcBef>
              <a:spcAft>
                <a:spcPts val="0"/>
              </a:spcAft>
              <a:buSzPts val="2500"/>
              <a:buNone/>
              <a:defRPr sz="2500"/>
            </a:lvl7pPr>
            <a:lvl8pPr lvl="7">
              <a:lnSpc>
                <a:spcPct val="80000"/>
              </a:lnSpc>
              <a:spcBef>
                <a:spcPts val="0"/>
              </a:spcBef>
              <a:spcAft>
                <a:spcPts val="0"/>
              </a:spcAft>
              <a:buSzPts val="2500"/>
              <a:buNone/>
              <a:defRPr sz="2500"/>
            </a:lvl8pPr>
            <a:lvl9pPr lvl="8">
              <a:lnSpc>
                <a:spcPct val="80000"/>
              </a:lnSpc>
              <a:spcBef>
                <a:spcPts val="0"/>
              </a:spcBef>
              <a:spcAft>
                <a:spcPts val="0"/>
              </a:spcAft>
              <a:buSzPts val="2500"/>
              <a:buNone/>
              <a:defRPr sz="2500"/>
            </a:lvl9pPr>
          </a:lstStyle>
          <a:p/>
        </p:txBody>
      </p:sp>
      <p:sp>
        <p:nvSpPr>
          <p:cNvPr id="187" name="Google Shape;187;p29"/>
          <p:cNvSpPr/>
          <p:nvPr>
            <p:ph idx="4" type="pic"/>
          </p:nvPr>
        </p:nvSpPr>
        <p:spPr>
          <a:xfrm>
            <a:off x="3368775" y="226625"/>
            <a:ext cx="3733800" cy="4690500"/>
          </a:xfrm>
          <a:prstGeom prst="rect">
            <a:avLst/>
          </a:prstGeom>
          <a:noFill/>
          <a:ln cap="flat" cmpd="sng" w="9525">
            <a:solidFill>
              <a:schemeClr val="dk1"/>
            </a:solidFill>
            <a:prstDash val="solid"/>
            <a:round/>
            <a:headEnd len="sm" w="sm" type="none"/>
            <a:tailEnd len="sm" w="sm" type="none"/>
          </a:ln>
        </p:spPr>
      </p:sp>
      <p:sp>
        <p:nvSpPr>
          <p:cNvPr id="188" name="Google Shape;188;p29"/>
          <p:cNvSpPr/>
          <p:nvPr>
            <p:ph idx="5" type="pic"/>
          </p:nvPr>
        </p:nvSpPr>
        <p:spPr>
          <a:xfrm>
            <a:off x="7320200" y="1391900"/>
            <a:ext cx="1597200" cy="1970400"/>
          </a:xfrm>
          <a:prstGeom prst="rect">
            <a:avLst/>
          </a:prstGeom>
          <a:noFill/>
          <a:ln cap="flat" cmpd="sng" w="9525">
            <a:solidFill>
              <a:schemeClr val="dk1"/>
            </a:solidFill>
            <a:prstDash val="solid"/>
            <a:round/>
            <a:headEnd len="sm" w="sm" type="none"/>
            <a:tailEnd len="sm" w="sm" type="none"/>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wo storyboards">
  <p:cSld name="CUSTOM_3_2">
    <p:spTree>
      <p:nvGrpSpPr>
        <p:cNvPr id="189" name="Shape 189"/>
        <p:cNvGrpSpPr/>
        <p:nvPr/>
      </p:nvGrpSpPr>
      <p:grpSpPr>
        <a:xfrm>
          <a:off x="0" y="0"/>
          <a:ext cx="0" cy="0"/>
          <a:chOff x="0" y="0"/>
          <a:chExt cx="0" cy="0"/>
        </a:xfrm>
      </p:grpSpPr>
      <p:sp>
        <p:nvSpPr>
          <p:cNvPr id="190" name="Google Shape;190;p30"/>
          <p:cNvSpPr/>
          <p:nvPr>
            <p:ph idx="2" type="pic"/>
          </p:nvPr>
        </p:nvSpPr>
        <p:spPr>
          <a:xfrm>
            <a:off x="-5225" y="713825"/>
            <a:ext cx="4571700" cy="2795700"/>
          </a:xfrm>
          <a:prstGeom prst="rect">
            <a:avLst/>
          </a:prstGeom>
          <a:noFill/>
          <a:ln>
            <a:noFill/>
          </a:ln>
        </p:spPr>
      </p:sp>
      <p:sp>
        <p:nvSpPr>
          <p:cNvPr id="191" name="Google Shape;191;p30"/>
          <p:cNvSpPr txBox="1"/>
          <p:nvPr>
            <p:ph type="title"/>
          </p:nvPr>
        </p:nvSpPr>
        <p:spPr>
          <a:xfrm>
            <a:off x="180475" y="3632700"/>
            <a:ext cx="42003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1200"/>
              <a:buNone/>
              <a:defRPr sz="1200"/>
            </a:lvl1pPr>
            <a:lvl2pPr lvl="1">
              <a:lnSpc>
                <a:spcPct val="90000"/>
              </a:lnSpc>
              <a:spcBef>
                <a:spcPts val="0"/>
              </a:spcBef>
              <a:spcAft>
                <a:spcPts val="0"/>
              </a:spcAft>
              <a:buSzPts val="1200"/>
              <a:buNone/>
              <a:defRPr sz="1200"/>
            </a:lvl2pPr>
            <a:lvl3pPr lvl="2">
              <a:lnSpc>
                <a:spcPct val="90000"/>
              </a:lnSpc>
              <a:spcBef>
                <a:spcPts val="0"/>
              </a:spcBef>
              <a:spcAft>
                <a:spcPts val="0"/>
              </a:spcAft>
              <a:buSzPts val="1200"/>
              <a:buNone/>
              <a:defRPr sz="1200"/>
            </a:lvl3pPr>
            <a:lvl4pPr lvl="3">
              <a:lnSpc>
                <a:spcPct val="90000"/>
              </a:lnSpc>
              <a:spcBef>
                <a:spcPts val="0"/>
              </a:spcBef>
              <a:spcAft>
                <a:spcPts val="0"/>
              </a:spcAft>
              <a:buSzPts val="1200"/>
              <a:buNone/>
              <a:defRPr sz="1200"/>
            </a:lvl4pPr>
            <a:lvl5pPr lvl="4">
              <a:lnSpc>
                <a:spcPct val="90000"/>
              </a:lnSpc>
              <a:spcBef>
                <a:spcPts val="0"/>
              </a:spcBef>
              <a:spcAft>
                <a:spcPts val="0"/>
              </a:spcAft>
              <a:buSzPts val="1200"/>
              <a:buNone/>
              <a:defRPr sz="1200"/>
            </a:lvl5pPr>
            <a:lvl6pPr lvl="5">
              <a:lnSpc>
                <a:spcPct val="90000"/>
              </a:lnSpc>
              <a:spcBef>
                <a:spcPts val="0"/>
              </a:spcBef>
              <a:spcAft>
                <a:spcPts val="0"/>
              </a:spcAft>
              <a:buSzPts val="1200"/>
              <a:buNone/>
              <a:defRPr sz="1200"/>
            </a:lvl6pPr>
            <a:lvl7pPr lvl="6">
              <a:lnSpc>
                <a:spcPct val="90000"/>
              </a:lnSpc>
              <a:spcBef>
                <a:spcPts val="0"/>
              </a:spcBef>
              <a:spcAft>
                <a:spcPts val="0"/>
              </a:spcAft>
              <a:buSzPts val="1200"/>
              <a:buNone/>
              <a:defRPr sz="1200"/>
            </a:lvl7pPr>
            <a:lvl8pPr lvl="7">
              <a:lnSpc>
                <a:spcPct val="90000"/>
              </a:lnSpc>
              <a:spcBef>
                <a:spcPts val="0"/>
              </a:spcBef>
              <a:spcAft>
                <a:spcPts val="0"/>
              </a:spcAft>
              <a:buSzPts val="1200"/>
              <a:buNone/>
              <a:defRPr sz="1200"/>
            </a:lvl8pPr>
            <a:lvl9pPr lvl="8">
              <a:lnSpc>
                <a:spcPct val="90000"/>
              </a:lnSpc>
              <a:spcBef>
                <a:spcPts val="0"/>
              </a:spcBef>
              <a:spcAft>
                <a:spcPts val="0"/>
              </a:spcAft>
              <a:buSzPts val="1200"/>
              <a:buNone/>
              <a:defRPr sz="1200"/>
            </a:lvl9pPr>
          </a:lstStyle>
          <a:p/>
        </p:txBody>
      </p:sp>
      <p:sp>
        <p:nvSpPr>
          <p:cNvPr id="192" name="Google Shape;192;p30"/>
          <p:cNvSpPr txBox="1"/>
          <p:nvPr>
            <p:ph idx="1" type="body"/>
          </p:nvPr>
        </p:nvSpPr>
        <p:spPr>
          <a:xfrm>
            <a:off x="180475" y="4133502"/>
            <a:ext cx="4200300" cy="70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193" name="Google Shape;193;p30"/>
          <p:cNvSpPr txBox="1"/>
          <p:nvPr>
            <p:ph idx="3" type="title"/>
          </p:nvPr>
        </p:nvSpPr>
        <p:spPr>
          <a:xfrm>
            <a:off x="322275" y="116625"/>
            <a:ext cx="8494800" cy="3936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194" name="Google Shape;194;p30"/>
          <p:cNvCxnSpPr/>
          <p:nvPr/>
        </p:nvCxnSpPr>
        <p:spPr>
          <a:xfrm>
            <a:off x="4572000" y="709150"/>
            <a:ext cx="0" cy="4443300"/>
          </a:xfrm>
          <a:prstGeom prst="straightConnector1">
            <a:avLst/>
          </a:prstGeom>
          <a:noFill/>
          <a:ln cap="flat" cmpd="sng" w="9525">
            <a:solidFill>
              <a:schemeClr val="dk1"/>
            </a:solidFill>
            <a:prstDash val="solid"/>
            <a:round/>
            <a:headEnd len="med" w="med" type="none"/>
            <a:tailEnd len="med" w="med" type="none"/>
          </a:ln>
        </p:spPr>
      </p:cxnSp>
      <p:cxnSp>
        <p:nvCxnSpPr>
          <p:cNvPr id="195" name="Google Shape;195;p30"/>
          <p:cNvCxnSpPr/>
          <p:nvPr/>
        </p:nvCxnSpPr>
        <p:spPr>
          <a:xfrm rot="10800000">
            <a:off x="0" y="3514875"/>
            <a:ext cx="9152400" cy="0"/>
          </a:xfrm>
          <a:prstGeom prst="straightConnector1">
            <a:avLst/>
          </a:prstGeom>
          <a:noFill/>
          <a:ln cap="flat" cmpd="sng" w="9525">
            <a:solidFill>
              <a:schemeClr val="dk1"/>
            </a:solidFill>
            <a:prstDash val="solid"/>
            <a:round/>
            <a:headEnd len="med" w="med" type="none"/>
            <a:tailEnd len="med" w="med" type="none"/>
          </a:ln>
        </p:spPr>
      </p:cxnSp>
      <p:cxnSp>
        <p:nvCxnSpPr>
          <p:cNvPr id="196" name="Google Shape;196;p30"/>
          <p:cNvCxnSpPr/>
          <p:nvPr/>
        </p:nvCxnSpPr>
        <p:spPr>
          <a:xfrm rot="10800000">
            <a:off x="0" y="709575"/>
            <a:ext cx="9152400" cy="0"/>
          </a:xfrm>
          <a:prstGeom prst="straightConnector1">
            <a:avLst/>
          </a:prstGeom>
          <a:noFill/>
          <a:ln cap="flat" cmpd="sng" w="9525">
            <a:solidFill>
              <a:schemeClr val="dk1"/>
            </a:solidFill>
            <a:prstDash val="solid"/>
            <a:round/>
            <a:headEnd len="med" w="med" type="none"/>
            <a:tailEnd len="med" w="med" type="none"/>
          </a:ln>
        </p:spPr>
      </p:cxnSp>
      <p:sp>
        <p:nvSpPr>
          <p:cNvPr id="197" name="Google Shape;197;p30"/>
          <p:cNvSpPr/>
          <p:nvPr>
            <p:ph idx="4" type="pic"/>
          </p:nvPr>
        </p:nvSpPr>
        <p:spPr>
          <a:xfrm>
            <a:off x="4577525" y="713825"/>
            <a:ext cx="4571700" cy="2795700"/>
          </a:xfrm>
          <a:prstGeom prst="rect">
            <a:avLst/>
          </a:prstGeom>
          <a:noFill/>
          <a:ln>
            <a:noFill/>
          </a:ln>
        </p:spPr>
      </p:sp>
      <p:sp>
        <p:nvSpPr>
          <p:cNvPr id="198" name="Google Shape;198;p30"/>
          <p:cNvSpPr txBox="1"/>
          <p:nvPr>
            <p:ph idx="5" type="title"/>
          </p:nvPr>
        </p:nvSpPr>
        <p:spPr>
          <a:xfrm>
            <a:off x="4763225" y="3632700"/>
            <a:ext cx="42003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1200"/>
              <a:buNone/>
              <a:defRPr sz="1200"/>
            </a:lvl1pPr>
            <a:lvl2pPr lvl="1">
              <a:lnSpc>
                <a:spcPct val="90000"/>
              </a:lnSpc>
              <a:spcBef>
                <a:spcPts val="0"/>
              </a:spcBef>
              <a:spcAft>
                <a:spcPts val="0"/>
              </a:spcAft>
              <a:buSzPts val="1200"/>
              <a:buNone/>
              <a:defRPr sz="1200"/>
            </a:lvl2pPr>
            <a:lvl3pPr lvl="2">
              <a:lnSpc>
                <a:spcPct val="90000"/>
              </a:lnSpc>
              <a:spcBef>
                <a:spcPts val="0"/>
              </a:spcBef>
              <a:spcAft>
                <a:spcPts val="0"/>
              </a:spcAft>
              <a:buSzPts val="1200"/>
              <a:buNone/>
              <a:defRPr sz="1200"/>
            </a:lvl3pPr>
            <a:lvl4pPr lvl="3">
              <a:lnSpc>
                <a:spcPct val="90000"/>
              </a:lnSpc>
              <a:spcBef>
                <a:spcPts val="0"/>
              </a:spcBef>
              <a:spcAft>
                <a:spcPts val="0"/>
              </a:spcAft>
              <a:buSzPts val="1200"/>
              <a:buNone/>
              <a:defRPr sz="1200"/>
            </a:lvl4pPr>
            <a:lvl5pPr lvl="4">
              <a:lnSpc>
                <a:spcPct val="90000"/>
              </a:lnSpc>
              <a:spcBef>
                <a:spcPts val="0"/>
              </a:spcBef>
              <a:spcAft>
                <a:spcPts val="0"/>
              </a:spcAft>
              <a:buSzPts val="1200"/>
              <a:buNone/>
              <a:defRPr sz="1200"/>
            </a:lvl5pPr>
            <a:lvl6pPr lvl="5">
              <a:lnSpc>
                <a:spcPct val="90000"/>
              </a:lnSpc>
              <a:spcBef>
                <a:spcPts val="0"/>
              </a:spcBef>
              <a:spcAft>
                <a:spcPts val="0"/>
              </a:spcAft>
              <a:buSzPts val="1200"/>
              <a:buNone/>
              <a:defRPr sz="1200"/>
            </a:lvl6pPr>
            <a:lvl7pPr lvl="6">
              <a:lnSpc>
                <a:spcPct val="90000"/>
              </a:lnSpc>
              <a:spcBef>
                <a:spcPts val="0"/>
              </a:spcBef>
              <a:spcAft>
                <a:spcPts val="0"/>
              </a:spcAft>
              <a:buSzPts val="1200"/>
              <a:buNone/>
              <a:defRPr sz="1200"/>
            </a:lvl7pPr>
            <a:lvl8pPr lvl="7">
              <a:lnSpc>
                <a:spcPct val="90000"/>
              </a:lnSpc>
              <a:spcBef>
                <a:spcPts val="0"/>
              </a:spcBef>
              <a:spcAft>
                <a:spcPts val="0"/>
              </a:spcAft>
              <a:buSzPts val="1200"/>
              <a:buNone/>
              <a:defRPr sz="1200"/>
            </a:lvl8pPr>
            <a:lvl9pPr lvl="8">
              <a:lnSpc>
                <a:spcPct val="90000"/>
              </a:lnSpc>
              <a:spcBef>
                <a:spcPts val="0"/>
              </a:spcBef>
              <a:spcAft>
                <a:spcPts val="0"/>
              </a:spcAft>
              <a:buSzPts val="1200"/>
              <a:buNone/>
              <a:defRPr sz="1200"/>
            </a:lvl9pPr>
          </a:lstStyle>
          <a:p/>
        </p:txBody>
      </p:sp>
      <p:sp>
        <p:nvSpPr>
          <p:cNvPr id="199" name="Google Shape;199;p30"/>
          <p:cNvSpPr txBox="1"/>
          <p:nvPr>
            <p:ph idx="6" type="body"/>
          </p:nvPr>
        </p:nvSpPr>
        <p:spPr>
          <a:xfrm>
            <a:off x="4763225" y="4133502"/>
            <a:ext cx="4200300" cy="70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1_2">
    <p:spTree>
      <p:nvGrpSpPr>
        <p:cNvPr id="22" name="Shape 22"/>
        <p:cNvGrpSpPr/>
        <p:nvPr/>
      </p:nvGrpSpPr>
      <p:grpSpPr>
        <a:xfrm>
          <a:off x="0" y="0"/>
          <a:ext cx="0" cy="0"/>
          <a:chOff x="0" y="0"/>
          <a:chExt cx="0" cy="0"/>
        </a:xfrm>
      </p:grpSpPr>
      <p:sp>
        <p:nvSpPr>
          <p:cNvPr id="23" name="Google Shape;23;p4"/>
          <p:cNvSpPr/>
          <p:nvPr>
            <p:ph idx="2" type="pic"/>
          </p:nvPr>
        </p:nvSpPr>
        <p:spPr>
          <a:xfrm>
            <a:off x="5034275" y="226500"/>
            <a:ext cx="3883200" cy="4690500"/>
          </a:xfrm>
          <a:prstGeom prst="rect">
            <a:avLst/>
          </a:prstGeom>
          <a:noFill/>
          <a:ln cap="flat" cmpd="sng" w="9525">
            <a:solidFill>
              <a:schemeClr val="dk1"/>
            </a:solidFill>
            <a:prstDash val="solid"/>
            <a:round/>
            <a:headEnd len="sm" w="sm" type="none"/>
            <a:tailEnd len="sm" w="sm" type="none"/>
          </a:ln>
        </p:spPr>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txBox="1"/>
          <p:nvPr>
            <p:ph type="title"/>
          </p:nvPr>
        </p:nvSpPr>
        <p:spPr>
          <a:xfrm>
            <a:off x="226525" y="630625"/>
            <a:ext cx="44589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description with phone">
  <p:cSld name="CUSTOM_3_1">
    <p:spTree>
      <p:nvGrpSpPr>
        <p:cNvPr id="200" name="Shape 200"/>
        <p:cNvGrpSpPr/>
        <p:nvPr/>
      </p:nvGrpSpPr>
      <p:grpSpPr>
        <a:xfrm>
          <a:off x="0" y="0"/>
          <a:ext cx="0" cy="0"/>
          <a:chOff x="0" y="0"/>
          <a:chExt cx="0" cy="0"/>
        </a:xfrm>
      </p:grpSpPr>
      <p:sp>
        <p:nvSpPr>
          <p:cNvPr id="201" name="Google Shape;201;p31"/>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2" name="Google Shape;202;p31"/>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03" name="Google Shape;203;p31"/>
          <p:cNvSpPr txBox="1"/>
          <p:nvPr>
            <p:ph idx="1" type="body"/>
          </p:nvPr>
        </p:nvSpPr>
        <p:spPr>
          <a:xfrm>
            <a:off x="226525" y="2080445"/>
            <a:ext cx="2924700" cy="1678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04" name="Google Shape;204;p31"/>
          <p:cNvSpPr txBox="1"/>
          <p:nvPr>
            <p:ph idx="3" type="title"/>
          </p:nvPr>
        </p:nvSpPr>
        <p:spPr>
          <a:xfrm>
            <a:off x="226525" y="1271100"/>
            <a:ext cx="2924700" cy="816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SzPts val="2500"/>
              <a:buNone/>
              <a:defRPr sz="2500"/>
            </a:lvl1pPr>
            <a:lvl2pPr lvl="1">
              <a:lnSpc>
                <a:spcPct val="80000"/>
              </a:lnSpc>
              <a:spcBef>
                <a:spcPts val="0"/>
              </a:spcBef>
              <a:spcAft>
                <a:spcPts val="0"/>
              </a:spcAft>
              <a:buSzPts val="2500"/>
              <a:buNone/>
              <a:defRPr sz="2500"/>
            </a:lvl2pPr>
            <a:lvl3pPr lvl="2">
              <a:lnSpc>
                <a:spcPct val="80000"/>
              </a:lnSpc>
              <a:spcBef>
                <a:spcPts val="0"/>
              </a:spcBef>
              <a:spcAft>
                <a:spcPts val="0"/>
              </a:spcAft>
              <a:buSzPts val="2500"/>
              <a:buNone/>
              <a:defRPr sz="2500"/>
            </a:lvl3pPr>
            <a:lvl4pPr lvl="3">
              <a:lnSpc>
                <a:spcPct val="80000"/>
              </a:lnSpc>
              <a:spcBef>
                <a:spcPts val="0"/>
              </a:spcBef>
              <a:spcAft>
                <a:spcPts val="0"/>
              </a:spcAft>
              <a:buSzPts val="2500"/>
              <a:buNone/>
              <a:defRPr sz="2500"/>
            </a:lvl4pPr>
            <a:lvl5pPr lvl="4">
              <a:lnSpc>
                <a:spcPct val="80000"/>
              </a:lnSpc>
              <a:spcBef>
                <a:spcPts val="0"/>
              </a:spcBef>
              <a:spcAft>
                <a:spcPts val="0"/>
              </a:spcAft>
              <a:buSzPts val="2500"/>
              <a:buNone/>
              <a:defRPr sz="2500"/>
            </a:lvl5pPr>
            <a:lvl6pPr lvl="5">
              <a:lnSpc>
                <a:spcPct val="80000"/>
              </a:lnSpc>
              <a:spcBef>
                <a:spcPts val="0"/>
              </a:spcBef>
              <a:spcAft>
                <a:spcPts val="0"/>
              </a:spcAft>
              <a:buSzPts val="2500"/>
              <a:buNone/>
              <a:defRPr sz="2500"/>
            </a:lvl6pPr>
            <a:lvl7pPr lvl="6">
              <a:lnSpc>
                <a:spcPct val="80000"/>
              </a:lnSpc>
              <a:spcBef>
                <a:spcPts val="0"/>
              </a:spcBef>
              <a:spcAft>
                <a:spcPts val="0"/>
              </a:spcAft>
              <a:buSzPts val="2500"/>
              <a:buNone/>
              <a:defRPr sz="2500"/>
            </a:lvl7pPr>
            <a:lvl8pPr lvl="7">
              <a:lnSpc>
                <a:spcPct val="80000"/>
              </a:lnSpc>
              <a:spcBef>
                <a:spcPts val="0"/>
              </a:spcBef>
              <a:spcAft>
                <a:spcPts val="0"/>
              </a:spcAft>
              <a:buSzPts val="2500"/>
              <a:buNone/>
              <a:defRPr sz="2500"/>
            </a:lvl8pPr>
            <a:lvl9pPr lvl="8">
              <a:lnSpc>
                <a:spcPct val="80000"/>
              </a:lnSpc>
              <a:spcBef>
                <a:spcPts val="0"/>
              </a:spcBef>
              <a:spcAft>
                <a:spcPts val="0"/>
              </a:spcAft>
              <a:buSzPts val="2500"/>
              <a:buNone/>
              <a:defRPr sz="2500"/>
            </a:lvl9pPr>
          </a:lstStyle>
          <a:p/>
        </p:txBody>
      </p:sp>
      <p:pic>
        <p:nvPicPr>
          <p:cNvPr descr="Blank mock of a smartphone." id="205" name="Google Shape;205;p31"/>
          <p:cNvPicPr preferRelativeResize="0"/>
          <p:nvPr/>
        </p:nvPicPr>
        <p:blipFill rotWithShape="1">
          <a:blip r:embed="rId2">
            <a:alphaModFix/>
          </a:blip>
          <a:srcRect b="38736" l="0" r="0" t="0"/>
          <a:stretch/>
        </p:blipFill>
        <p:spPr>
          <a:xfrm>
            <a:off x="3882050" y="261250"/>
            <a:ext cx="4814074" cy="4882250"/>
          </a:xfrm>
          <a:prstGeom prst="rect">
            <a:avLst/>
          </a:prstGeom>
          <a:noFill/>
          <a:ln>
            <a:noFill/>
          </a:ln>
        </p:spPr>
      </p:pic>
      <p:sp>
        <p:nvSpPr>
          <p:cNvPr id="206" name="Google Shape;206;p31"/>
          <p:cNvSpPr/>
          <p:nvPr>
            <p:ph idx="4" type="pic"/>
          </p:nvPr>
        </p:nvSpPr>
        <p:spPr>
          <a:xfrm>
            <a:off x="4197575" y="512375"/>
            <a:ext cx="2847600" cy="4631100"/>
          </a:xfrm>
          <a:prstGeom prst="round2SameRect">
            <a:avLst>
              <a:gd fmla="val 12455" name="adj1"/>
              <a:gd fmla="val 0" name="adj2"/>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CUSTOM_4">
    <p:spTree>
      <p:nvGrpSpPr>
        <p:cNvPr id="207" name="Shape 207"/>
        <p:cNvGrpSpPr/>
        <p:nvPr/>
      </p:nvGrpSpPr>
      <p:grpSpPr>
        <a:xfrm>
          <a:off x="0" y="0"/>
          <a:ext cx="0" cy="0"/>
          <a:chOff x="0" y="0"/>
          <a:chExt cx="0" cy="0"/>
        </a:xfrm>
      </p:grpSpPr>
      <p:sp>
        <p:nvSpPr>
          <p:cNvPr id="208" name="Google Shape;208;p32"/>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9" name="Google Shape;209;p32"/>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10" name="Google Shape;210;p32"/>
          <p:cNvSpPr txBox="1"/>
          <p:nvPr>
            <p:ph idx="1" type="body"/>
          </p:nvPr>
        </p:nvSpPr>
        <p:spPr>
          <a:xfrm>
            <a:off x="226525" y="1793250"/>
            <a:ext cx="8599500" cy="1557000"/>
          </a:xfrm>
          <a:prstGeom prst="rect">
            <a:avLst/>
          </a:prstGeom>
        </p:spPr>
        <p:txBody>
          <a:bodyPr anchorCtr="0" anchor="ctr" bIns="91425" lIns="91425" spcFirstLastPara="1" rIns="91425" wrap="square" tIns="91425">
            <a:noAutofit/>
          </a:bodyPr>
          <a:lstStyle>
            <a:lvl1pPr indent="-412750" lvl="0" marL="4572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1pPr>
            <a:lvl2pPr indent="-412750" lvl="1" marL="9144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2pPr>
            <a:lvl3pPr indent="-412750" lvl="2" marL="13716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3pPr>
            <a:lvl4pPr indent="-412750" lvl="3" marL="18288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4pPr>
            <a:lvl5pPr indent="-412750" lvl="4" marL="22860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5pPr>
            <a:lvl6pPr indent="-412750" lvl="5" marL="27432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6pPr>
            <a:lvl7pPr indent="-412750" lvl="6" marL="32004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7pPr>
            <a:lvl8pPr indent="-412750" lvl="7" marL="36576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8pPr>
            <a:lvl9pPr indent="-412750" lvl="8" marL="4114800">
              <a:lnSpc>
                <a:spcPct val="90000"/>
              </a:lnSpc>
              <a:spcBef>
                <a:spcPts val="0"/>
              </a:spcBef>
              <a:spcAft>
                <a:spcPts val="0"/>
              </a:spcAft>
              <a:buSzPts val="2900"/>
              <a:buFont typeface="Inter Medium"/>
              <a:buChar char="■"/>
              <a:defRPr sz="2900">
                <a:latin typeface="Inter Medium"/>
                <a:ea typeface="Inter Medium"/>
                <a:cs typeface="Inter Medium"/>
                <a:sym typeface="Inter Medium"/>
              </a:defRPr>
            </a:lvl9pPr>
          </a:lstStyle>
          <a:p/>
        </p:txBody>
      </p:sp>
      <p:sp>
        <p:nvSpPr>
          <p:cNvPr id="211" name="Google Shape;211;p32"/>
          <p:cNvSpPr txBox="1"/>
          <p:nvPr>
            <p:ph idx="3" type="body"/>
          </p:nvPr>
        </p:nvSpPr>
        <p:spPr>
          <a:xfrm>
            <a:off x="226525" y="4719800"/>
            <a:ext cx="3143400" cy="2382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2" name="Google Shape;212;p32"/>
          <p:cNvSpPr txBox="1"/>
          <p:nvPr>
            <p:ph idx="4" type="body"/>
          </p:nvPr>
        </p:nvSpPr>
        <p:spPr>
          <a:xfrm>
            <a:off x="3590149" y="4719800"/>
            <a:ext cx="2535600" cy="2382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3" name="Google Shape;213;p32"/>
          <p:cNvSpPr txBox="1"/>
          <p:nvPr>
            <p:ph idx="5" type="body"/>
          </p:nvPr>
        </p:nvSpPr>
        <p:spPr>
          <a:xfrm>
            <a:off x="6345974" y="4719800"/>
            <a:ext cx="2535600" cy="2382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4_1">
    <p:spTree>
      <p:nvGrpSpPr>
        <p:cNvPr id="214" name="Shape 214"/>
        <p:cNvGrpSpPr/>
        <p:nvPr/>
      </p:nvGrpSpPr>
      <p:grpSpPr>
        <a:xfrm>
          <a:off x="0" y="0"/>
          <a:ext cx="0" cy="0"/>
          <a:chOff x="0" y="0"/>
          <a:chExt cx="0" cy="0"/>
        </a:xfrm>
      </p:grpSpPr>
      <p:sp>
        <p:nvSpPr>
          <p:cNvPr id="215" name="Google Shape;215;p33"/>
          <p:cNvSpPr txBox="1"/>
          <p:nvPr>
            <p:ph idx="1" type="body"/>
          </p:nvPr>
        </p:nvSpPr>
        <p:spPr>
          <a:xfrm>
            <a:off x="226525" y="4334850"/>
            <a:ext cx="26730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6" name="Google Shape;216;p33"/>
          <p:cNvSpPr txBox="1"/>
          <p:nvPr>
            <p:ph idx="2" type="subTitle"/>
          </p:nvPr>
        </p:nvSpPr>
        <p:spPr>
          <a:xfrm>
            <a:off x="226525" y="3712825"/>
            <a:ext cx="26730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33"/>
          <p:cNvSpPr txBox="1"/>
          <p:nvPr>
            <p:ph idx="3" type="body"/>
          </p:nvPr>
        </p:nvSpPr>
        <p:spPr>
          <a:xfrm>
            <a:off x="3235500" y="4334850"/>
            <a:ext cx="26730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8" name="Google Shape;218;p33"/>
          <p:cNvSpPr txBox="1"/>
          <p:nvPr>
            <p:ph idx="4" type="subTitle"/>
          </p:nvPr>
        </p:nvSpPr>
        <p:spPr>
          <a:xfrm>
            <a:off x="3235500" y="3712825"/>
            <a:ext cx="26730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33"/>
          <p:cNvSpPr txBox="1"/>
          <p:nvPr>
            <p:ph idx="5" type="body"/>
          </p:nvPr>
        </p:nvSpPr>
        <p:spPr>
          <a:xfrm>
            <a:off x="6153025" y="4334850"/>
            <a:ext cx="26730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0" name="Google Shape;220;p33"/>
          <p:cNvSpPr txBox="1"/>
          <p:nvPr>
            <p:ph idx="6" type="subTitle"/>
          </p:nvPr>
        </p:nvSpPr>
        <p:spPr>
          <a:xfrm>
            <a:off x="6153025" y="3712825"/>
            <a:ext cx="26730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33"/>
          <p:cNvSpPr txBox="1"/>
          <p:nvPr>
            <p:ph type="title"/>
          </p:nvPr>
        </p:nvSpPr>
        <p:spPr>
          <a:xfrm>
            <a:off x="226525" y="1793250"/>
            <a:ext cx="8599500" cy="1515600"/>
          </a:xfrm>
          <a:prstGeom prst="rect">
            <a:avLst/>
          </a:prstGeom>
        </p:spPr>
        <p:txBody>
          <a:bodyPr anchorCtr="0" anchor="t" bIns="91425" lIns="91425" spcFirstLastPara="1" rIns="91425" wrap="square" tIns="91425">
            <a:norm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4_1_1">
    <p:spTree>
      <p:nvGrpSpPr>
        <p:cNvPr id="222" name="Shape 222"/>
        <p:cNvGrpSpPr/>
        <p:nvPr/>
      </p:nvGrpSpPr>
      <p:grpSpPr>
        <a:xfrm>
          <a:off x="0" y="0"/>
          <a:ext cx="0" cy="0"/>
          <a:chOff x="0" y="0"/>
          <a:chExt cx="0" cy="0"/>
        </a:xfrm>
      </p:grpSpPr>
      <p:sp>
        <p:nvSpPr>
          <p:cNvPr id="223" name="Google Shape;223;p34"/>
          <p:cNvSpPr txBox="1"/>
          <p:nvPr>
            <p:ph idx="1" type="body"/>
          </p:nvPr>
        </p:nvSpPr>
        <p:spPr>
          <a:xfrm>
            <a:off x="226525" y="4334850"/>
            <a:ext cx="41001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4" name="Google Shape;224;p34"/>
          <p:cNvSpPr txBox="1"/>
          <p:nvPr>
            <p:ph idx="2" type="subTitle"/>
          </p:nvPr>
        </p:nvSpPr>
        <p:spPr>
          <a:xfrm>
            <a:off x="226525" y="3712825"/>
            <a:ext cx="41001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p34"/>
          <p:cNvSpPr txBox="1"/>
          <p:nvPr>
            <p:ph idx="3" type="body"/>
          </p:nvPr>
        </p:nvSpPr>
        <p:spPr>
          <a:xfrm>
            <a:off x="4841843" y="4334850"/>
            <a:ext cx="41001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6" name="Google Shape;226;p34"/>
          <p:cNvSpPr txBox="1"/>
          <p:nvPr>
            <p:ph idx="4" type="subTitle"/>
          </p:nvPr>
        </p:nvSpPr>
        <p:spPr>
          <a:xfrm>
            <a:off x="4841843" y="3712825"/>
            <a:ext cx="41001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34"/>
          <p:cNvSpPr txBox="1"/>
          <p:nvPr>
            <p:ph idx="5" type="body"/>
          </p:nvPr>
        </p:nvSpPr>
        <p:spPr>
          <a:xfrm>
            <a:off x="226525" y="2723150"/>
            <a:ext cx="41001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8" name="Google Shape;228;p34"/>
          <p:cNvSpPr txBox="1"/>
          <p:nvPr>
            <p:ph idx="6" type="subTitle"/>
          </p:nvPr>
        </p:nvSpPr>
        <p:spPr>
          <a:xfrm>
            <a:off x="226525" y="2101125"/>
            <a:ext cx="41001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 name="Google Shape;229;p34"/>
          <p:cNvSpPr txBox="1"/>
          <p:nvPr>
            <p:ph idx="7" type="body"/>
          </p:nvPr>
        </p:nvSpPr>
        <p:spPr>
          <a:xfrm>
            <a:off x="4841843" y="2723150"/>
            <a:ext cx="4100100" cy="623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0" name="Google Shape;230;p34"/>
          <p:cNvSpPr txBox="1"/>
          <p:nvPr>
            <p:ph idx="8" type="subTitle"/>
          </p:nvPr>
        </p:nvSpPr>
        <p:spPr>
          <a:xfrm>
            <a:off x="4841843" y="2101125"/>
            <a:ext cx="4100100" cy="369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34"/>
          <p:cNvSpPr txBox="1"/>
          <p:nvPr>
            <p:ph type="title"/>
          </p:nvPr>
        </p:nvSpPr>
        <p:spPr>
          <a:xfrm>
            <a:off x="226525" y="433125"/>
            <a:ext cx="8599500" cy="1515600"/>
          </a:xfrm>
          <a:prstGeom prst="rect">
            <a:avLst/>
          </a:prstGeom>
        </p:spPr>
        <p:txBody>
          <a:bodyPr anchorCtr="0" anchor="t" bIns="91425" lIns="91425" spcFirstLastPara="1" rIns="91425" wrap="square" tIns="91425">
            <a:norm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2" name="Shape 232"/>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BLANK_1">
    <p:spTree>
      <p:nvGrpSpPr>
        <p:cNvPr id="233" name="Shape 233"/>
        <p:cNvGrpSpPr/>
        <p:nvPr/>
      </p:nvGrpSpPr>
      <p:grpSpPr>
        <a:xfrm>
          <a:off x="0" y="0"/>
          <a:ext cx="0" cy="0"/>
          <a:chOff x="0" y="0"/>
          <a:chExt cx="0" cy="0"/>
        </a:xfrm>
      </p:grpSpPr>
      <p:sp>
        <p:nvSpPr>
          <p:cNvPr id="234" name="Google Shape;234;p36"/>
          <p:cNvSpPr/>
          <p:nvPr>
            <p:ph idx="2" type="pic"/>
          </p:nvPr>
        </p:nvSpPr>
        <p:spPr>
          <a:xfrm>
            <a:off x="0" y="0"/>
            <a:ext cx="9144000" cy="5143500"/>
          </a:xfrm>
          <a:prstGeom prst="rect">
            <a:avLst/>
          </a:prstGeom>
          <a:noFill/>
          <a:ln>
            <a:noFill/>
          </a:ln>
        </p:spPr>
      </p:sp>
      <p:sp>
        <p:nvSpPr>
          <p:cNvPr id="235" name="Google Shape;235;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236" name="Shape 236"/>
        <p:cNvGrpSpPr/>
        <p:nvPr/>
      </p:nvGrpSpPr>
      <p:grpSpPr>
        <a:xfrm>
          <a:off x="0" y="0"/>
          <a:ext cx="0" cy="0"/>
          <a:chOff x="0" y="0"/>
          <a:chExt cx="0" cy="0"/>
        </a:xfrm>
      </p:grpSpPr>
      <p:sp>
        <p:nvSpPr>
          <p:cNvPr id="237" name="Google Shape;237;p3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38" name="Google Shape;238;p3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9" name="Google Shape;239;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240" name="Shape 240"/>
        <p:cNvGrpSpPr/>
        <p:nvPr/>
      </p:nvGrpSpPr>
      <p:grpSpPr>
        <a:xfrm>
          <a:off x="0" y="0"/>
          <a:ext cx="0" cy="0"/>
          <a:chOff x="0" y="0"/>
          <a:chExt cx="0" cy="0"/>
        </a:xfrm>
      </p:grpSpPr>
      <p:sp>
        <p:nvSpPr>
          <p:cNvPr id="241" name="Google Shape;241;p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42" name="Google Shape;242;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_2">
    <p:spTree>
      <p:nvGrpSpPr>
        <p:cNvPr id="243" name="Shape 243"/>
        <p:cNvGrpSpPr/>
        <p:nvPr/>
      </p:nvGrpSpPr>
      <p:grpSpPr>
        <a:xfrm>
          <a:off x="0" y="0"/>
          <a:ext cx="0" cy="0"/>
          <a:chOff x="0" y="0"/>
          <a:chExt cx="0" cy="0"/>
        </a:xfrm>
      </p:grpSpPr>
      <p:sp>
        <p:nvSpPr>
          <p:cNvPr id="244" name="Google Shape;244;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46" name="Google Shape;246;p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247" name="Google Shape;247;p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8" name="Google Shape;248;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_2">
    <p:spTree>
      <p:nvGrpSpPr>
        <p:cNvPr id="249" name="Shape 249"/>
        <p:cNvGrpSpPr/>
        <p:nvPr/>
      </p:nvGrpSpPr>
      <p:grpSpPr>
        <a:xfrm>
          <a:off x="0" y="0"/>
          <a:ext cx="0" cy="0"/>
          <a:chOff x="0" y="0"/>
          <a:chExt cx="0" cy="0"/>
        </a:xfrm>
      </p:grpSpPr>
      <p:sp>
        <p:nvSpPr>
          <p:cNvPr id="250" name="Google Shape;250;p40"/>
          <p:cNvSpPr txBox="1"/>
          <p:nvPr>
            <p:ph idx="1" type="body"/>
          </p:nvPr>
        </p:nvSpPr>
        <p:spPr>
          <a:xfrm>
            <a:off x="311700"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1" name="Google Shape;251;p40"/>
          <p:cNvSpPr/>
          <p:nvPr>
            <p:ph idx="2" type="pic"/>
          </p:nvPr>
        </p:nvSpPr>
        <p:spPr>
          <a:xfrm>
            <a:off x="4804825" y="1133300"/>
            <a:ext cx="4027500" cy="2392800"/>
          </a:xfrm>
          <a:prstGeom prst="rect">
            <a:avLst/>
          </a:prstGeom>
          <a:noFill/>
          <a:ln>
            <a:noFill/>
          </a:ln>
        </p:spPr>
      </p:sp>
      <p:sp>
        <p:nvSpPr>
          <p:cNvPr id="252" name="Google Shape;252;p40"/>
          <p:cNvSpPr/>
          <p:nvPr>
            <p:ph idx="3" type="pic"/>
          </p:nvPr>
        </p:nvSpPr>
        <p:spPr>
          <a:xfrm>
            <a:off x="311725" y="1133300"/>
            <a:ext cx="4027500" cy="2392800"/>
          </a:xfrm>
          <a:prstGeom prst="rect">
            <a:avLst/>
          </a:prstGeom>
          <a:noFill/>
          <a:ln>
            <a:noFill/>
          </a:ln>
        </p:spPr>
      </p:sp>
      <p:sp>
        <p:nvSpPr>
          <p:cNvPr id="253" name="Google Shape;253;p40"/>
          <p:cNvSpPr txBox="1"/>
          <p:nvPr>
            <p:ph idx="4" type="body"/>
          </p:nvPr>
        </p:nvSpPr>
        <p:spPr>
          <a:xfrm>
            <a:off x="4804825"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4" name="Google Shape;254;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5" name="Google Shape;255;p4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6" name="Google Shape;256;p40"/>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57" name="Google Shape;257;p40"/>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1_1">
    <p:spTree>
      <p:nvGrpSpPr>
        <p:cNvPr id="26" name="Shape 26"/>
        <p:cNvGrpSpPr/>
        <p:nvPr/>
      </p:nvGrpSpPr>
      <p:grpSpPr>
        <a:xfrm>
          <a:off x="0" y="0"/>
          <a:ext cx="0" cy="0"/>
          <a:chOff x="0" y="0"/>
          <a:chExt cx="0" cy="0"/>
        </a:xfrm>
      </p:grpSpPr>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5"/>
          <p:cNvSpPr txBox="1"/>
          <p:nvPr>
            <p:ph type="title"/>
          </p:nvPr>
        </p:nvSpPr>
        <p:spPr>
          <a:xfrm>
            <a:off x="226525" y="630625"/>
            <a:ext cx="44589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5"/>
          <p:cNvSpPr txBox="1"/>
          <p:nvPr>
            <p:ph idx="1" type="body"/>
          </p:nvPr>
        </p:nvSpPr>
        <p:spPr>
          <a:xfrm>
            <a:off x="226525" y="2857625"/>
            <a:ext cx="4458900" cy="2088900"/>
          </a:xfrm>
          <a:prstGeom prst="rect">
            <a:avLst/>
          </a:prstGeom>
        </p:spPr>
        <p:txBody>
          <a:bodyPr anchorCtr="0" anchor="b" bIns="91425" lIns="91425" spcFirstLastPara="1" rIns="91425" wrap="square" tIns="91425">
            <a:noAutofit/>
          </a:bodyPr>
          <a:lstStyle>
            <a:lvl1pPr indent="-330200" lvl="0" marL="457200">
              <a:lnSpc>
                <a:spcPct val="90000"/>
              </a:lnSpc>
              <a:spcBef>
                <a:spcPts val="0"/>
              </a:spcBef>
              <a:spcAft>
                <a:spcPts val="0"/>
              </a:spcAft>
              <a:buSzPts val="1600"/>
              <a:buChar char="●"/>
              <a:defRPr sz="1600"/>
            </a:lvl1pPr>
            <a:lvl2pPr indent="-330200" lvl="1" marL="914400">
              <a:lnSpc>
                <a:spcPct val="90000"/>
              </a:lnSpc>
              <a:spcBef>
                <a:spcPts val="0"/>
              </a:spcBef>
              <a:spcAft>
                <a:spcPts val="0"/>
              </a:spcAft>
              <a:buSzPts val="1600"/>
              <a:buChar char="○"/>
              <a:defRPr sz="1600"/>
            </a:lvl2pPr>
            <a:lvl3pPr indent="-330200" lvl="2" marL="1371600">
              <a:lnSpc>
                <a:spcPct val="90000"/>
              </a:lnSpc>
              <a:spcBef>
                <a:spcPts val="0"/>
              </a:spcBef>
              <a:spcAft>
                <a:spcPts val="0"/>
              </a:spcAft>
              <a:buSzPts val="1600"/>
              <a:buChar char="■"/>
              <a:defRPr sz="1600"/>
            </a:lvl3pPr>
            <a:lvl4pPr indent="-330200" lvl="3" marL="1828800">
              <a:lnSpc>
                <a:spcPct val="90000"/>
              </a:lnSpc>
              <a:spcBef>
                <a:spcPts val="0"/>
              </a:spcBef>
              <a:spcAft>
                <a:spcPts val="0"/>
              </a:spcAft>
              <a:buSzPts val="1600"/>
              <a:buChar char="●"/>
              <a:defRPr sz="1600"/>
            </a:lvl4pPr>
            <a:lvl5pPr indent="-330200" lvl="4" marL="2286000">
              <a:lnSpc>
                <a:spcPct val="90000"/>
              </a:lnSpc>
              <a:spcBef>
                <a:spcPts val="0"/>
              </a:spcBef>
              <a:spcAft>
                <a:spcPts val="0"/>
              </a:spcAft>
              <a:buSzPts val="1600"/>
              <a:buChar char="○"/>
              <a:defRPr sz="1600"/>
            </a:lvl5pPr>
            <a:lvl6pPr indent="-330200" lvl="5" marL="2743200">
              <a:lnSpc>
                <a:spcPct val="90000"/>
              </a:lnSpc>
              <a:spcBef>
                <a:spcPts val="0"/>
              </a:spcBef>
              <a:spcAft>
                <a:spcPts val="0"/>
              </a:spcAft>
              <a:buSzPts val="1600"/>
              <a:buChar char="■"/>
              <a:defRPr sz="1600"/>
            </a:lvl6pPr>
            <a:lvl7pPr indent="-330200" lvl="6" marL="3200400">
              <a:lnSpc>
                <a:spcPct val="90000"/>
              </a:lnSpc>
              <a:spcBef>
                <a:spcPts val="0"/>
              </a:spcBef>
              <a:spcAft>
                <a:spcPts val="0"/>
              </a:spcAft>
              <a:buSzPts val="1600"/>
              <a:buChar char="●"/>
              <a:defRPr sz="1600"/>
            </a:lvl7pPr>
            <a:lvl8pPr indent="-330200" lvl="7" marL="3657600">
              <a:lnSpc>
                <a:spcPct val="90000"/>
              </a:lnSpc>
              <a:spcBef>
                <a:spcPts val="0"/>
              </a:spcBef>
              <a:spcAft>
                <a:spcPts val="0"/>
              </a:spcAft>
              <a:buSzPts val="1600"/>
              <a:buChar char="○"/>
              <a:defRPr sz="1600"/>
            </a:lvl8pPr>
            <a:lvl9pPr indent="-330200" lvl="8" marL="4114800">
              <a:lnSpc>
                <a:spcPct val="90000"/>
              </a:lnSpc>
              <a:spcBef>
                <a:spcPts val="0"/>
              </a:spcBef>
              <a:spcAft>
                <a:spcPts val="0"/>
              </a:spcAft>
              <a:buSzPts val="1600"/>
              <a:buChar char="■"/>
              <a:defRPr sz="16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_1">
    <p:spTree>
      <p:nvGrpSpPr>
        <p:cNvPr id="258" name="Shape 258"/>
        <p:cNvGrpSpPr/>
        <p:nvPr/>
      </p:nvGrpSpPr>
      <p:grpSpPr>
        <a:xfrm>
          <a:off x="0" y="0"/>
          <a:ext cx="0" cy="0"/>
          <a:chOff x="0" y="0"/>
          <a:chExt cx="0" cy="0"/>
        </a:xfrm>
      </p:grpSpPr>
      <p:sp>
        <p:nvSpPr>
          <p:cNvPr id="259" name="Google Shape;259;p41"/>
          <p:cNvSpPr txBox="1"/>
          <p:nvPr>
            <p:ph idx="1" type="body"/>
          </p:nvPr>
        </p:nvSpPr>
        <p:spPr>
          <a:xfrm>
            <a:off x="31170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0" name="Google Shape;260;p41"/>
          <p:cNvSpPr/>
          <p:nvPr>
            <p:ph idx="2" type="pic"/>
          </p:nvPr>
        </p:nvSpPr>
        <p:spPr>
          <a:xfrm>
            <a:off x="6205225" y="1128325"/>
            <a:ext cx="2627100" cy="2273100"/>
          </a:xfrm>
          <a:prstGeom prst="rect">
            <a:avLst/>
          </a:prstGeom>
          <a:noFill/>
          <a:ln>
            <a:noFill/>
          </a:ln>
        </p:spPr>
      </p:sp>
      <p:sp>
        <p:nvSpPr>
          <p:cNvPr id="261" name="Google Shape;261;p41"/>
          <p:cNvSpPr/>
          <p:nvPr>
            <p:ph idx="3" type="pic"/>
          </p:nvPr>
        </p:nvSpPr>
        <p:spPr>
          <a:xfrm>
            <a:off x="311725" y="1128325"/>
            <a:ext cx="2627100" cy="2273100"/>
          </a:xfrm>
          <a:prstGeom prst="rect">
            <a:avLst/>
          </a:prstGeom>
          <a:noFill/>
          <a:ln>
            <a:noFill/>
          </a:ln>
        </p:spPr>
      </p:sp>
      <p:sp>
        <p:nvSpPr>
          <p:cNvPr id="262" name="Google Shape;262;p41"/>
          <p:cNvSpPr txBox="1"/>
          <p:nvPr>
            <p:ph idx="4" type="body"/>
          </p:nvPr>
        </p:nvSpPr>
        <p:spPr>
          <a:xfrm>
            <a:off x="6205225"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3" name="Google Shape;263;p41"/>
          <p:cNvSpPr/>
          <p:nvPr>
            <p:ph idx="5" type="pic"/>
          </p:nvPr>
        </p:nvSpPr>
        <p:spPr>
          <a:xfrm>
            <a:off x="3255250" y="1128325"/>
            <a:ext cx="2627100" cy="2273100"/>
          </a:xfrm>
          <a:prstGeom prst="rect">
            <a:avLst/>
          </a:prstGeom>
          <a:noFill/>
          <a:ln>
            <a:noFill/>
          </a:ln>
        </p:spPr>
      </p:sp>
      <p:sp>
        <p:nvSpPr>
          <p:cNvPr id="264" name="Google Shape;264;p41"/>
          <p:cNvSpPr txBox="1"/>
          <p:nvPr>
            <p:ph idx="6" type="body"/>
          </p:nvPr>
        </p:nvSpPr>
        <p:spPr>
          <a:xfrm>
            <a:off x="325525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5" name="Google Shape;265;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6" name="Google Shape;266;p4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7" name="Google Shape;267;p41"/>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68" name="Google Shape;268;p41"/>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69" name="Google Shape;269;p41"/>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chemeClr val="dk1"/>
        </a:solidFill>
      </p:bgPr>
    </p:bg>
    <p:spTree>
      <p:nvGrpSpPr>
        <p:cNvPr id="274" name="Shape 274"/>
        <p:cNvGrpSpPr/>
        <p:nvPr/>
      </p:nvGrpSpPr>
      <p:grpSpPr>
        <a:xfrm>
          <a:off x="0" y="0"/>
          <a:ext cx="0" cy="0"/>
          <a:chOff x="0" y="0"/>
          <a:chExt cx="0" cy="0"/>
        </a:xfrm>
      </p:grpSpPr>
      <p:sp>
        <p:nvSpPr>
          <p:cNvPr id="275" name="Google Shape;275;p43"/>
          <p:cNvSpPr txBox="1"/>
          <p:nvPr>
            <p:ph type="title"/>
          </p:nvPr>
        </p:nvSpPr>
        <p:spPr>
          <a:xfrm>
            <a:off x="420875" y="1402000"/>
            <a:ext cx="4324800" cy="24327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6000"/>
              <a:buFont typeface="Inter"/>
              <a:buNone/>
              <a:defRPr sz="6000">
                <a:solidFill>
                  <a:schemeClr val="lt1"/>
                </a:solidFill>
              </a:defRPr>
            </a:lvl1pPr>
            <a:lvl2pPr lvl="1">
              <a:lnSpc>
                <a:spcPct val="80000"/>
              </a:lnSpc>
              <a:spcBef>
                <a:spcPts val="0"/>
              </a:spcBef>
              <a:spcAft>
                <a:spcPts val="0"/>
              </a:spcAft>
              <a:buClr>
                <a:schemeClr val="lt1"/>
              </a:buClr>
              <a:buSzPts val="6000"/>
              <a:buFont typeface="Inter"/>
              <a:buNone/>
              <a:defRPr b="1" sz="6000">
                <a:solidFill>
                  <a:schemeClr val="lt1"/>
                </a:solidFill>
              </a:defRPr>
            </a:lvl2pPr>
            <a:lvl3pPr lvl="2">
              <a:lnSpc>
                <a:spcPct val="80000"/>
              </a:lnSpc>
              <a:spcBef>
                <a:spcPts val="0"/>
              </a:spcBef>
              <a:spcAft>
                <a:spcPts val="0"/>
              </a:spcAft>
              <a:buClr>
                <a:schemeClr val="lt1"/>
              </a:buClr>
              <a:buSzPts val="6000"/>
              <a:buFont typeface="Inter"/>
              <a:buNone/>
              <a:defRPr b="1" sz="6000">
                <a:solidFill>
                  <a:schemeClr val="lt1"/>
                </a:solidFill>
              </a:defRPr>
            </a:lvl3pPr>
            <a:lvl4pPr lvl="3">
              <a:lnSpc>
                <a:spcPct val="80000"/>
              </a:lnSpc>
              <a:spcBef>
                <a:spcPts val="0"/>
              </a:spcBef>
              <a:spcAft>
                <a:spcPts val="0"/>
              </a:spcAft>
              <a:buClr>
                <a:schemeClr val="lt1"/>
              </a:buClr>
              <a:buSzPts val="6000"/>
              <a:buFont typeface="Inter"/>
              <a:buNone/>
              <a:defRPr b="1" sz="6000">
                <a:solidFill>
                  <a:schemeClr val="lt1"/>
                </a:solidFill>
              </a:defRPr>
            </a:lvl4pPr>
            <a:lvl5pPr lvl="4">
              <a:lnSpc>
                <a:spcPct val="80000"/>
              </a:lnSpc>
              <a:spcBef>
                <a:spcPts val="0"/>
              </a:spcBef>
              <a:spcAft>
                <a:spcPts val="0"/>
              </a:spcAft>
              <a:buClr>
                <a:schemeClr val="lt1"/>
              </a:buClr>
              <a:buSzPts val="6000"/>
              <a:buFont typeface="Inter"/>
              <a:buNone/>
              <a:defRPr b="1" sz="6000">
                <a:solidFill>
                  <a:schemeClr val="lt1"/>
                </a:solidFill>
              </a:defRPr>
            </a:lvl5pPr>
            <a:lvl6pPr lvl="5">
              <a:lnSpc>
                <a:spcPct val="80000"/>
              </a:lnSpc>
              <a:spcBef>
                <a:spcPts val="0"/>
              </a:spcBef>
              <a:spcAft>
                <a:spcPts val="0"/>
              </a:spcAft>
              <a:buClr>
                <a:schemeClr val="lt1"/>
              </a:buClr>
              <a:buSzPts val="6000"/>
              <a:buFont typeface="Inter"/>
              <a:buNone/>
              <a:defRPr b="1" sz="6000">
                <a:solidFill>
                  <a:schemeClr val="lt1"/>
                </a:solidFill>
              </a:defRPr>
            </a:lvl6pPr>
            <a:lvl7pPr lvl="6">
              <a:lnSpc>
                <a:spcPct val="80000"/>
              </a:lnSpc>
              <a:spcBef>
                <a:spcPts val="0"/>
              </a:spcBef>
              <a:spcAft>
                <a:spcPts val="0"/>
              </a:spcAft>
              <a:buClr>
                <a:schemeClr val="lt1"/>
              </a:buClr>
              <a:buSzPts val="6000"/>
              <a:buFont typeface="Inter"/>
              <a:buNone/>
              <a:defRPr b="1" sz="6000">
                <a:solidFill>
                  <a:schemeClr val="lt1"/>
                </a:solidFill>
              </a:defRPr>
            </a:lvl7pPr>
            <a:lvl8pPr lvl="7">
              <a:lnSpc>
                <a:spcPct val="80000"/>
              </a:lnSpc>
              <a:spcBef>
                <a:spcPts val="0"/>
              </a:spcBef>
              <a:spcAft>
                <a:spcPts val="0"/>
              </a:spcAft>
              <a:buClr>
                <a:schemeClr val="lt1"/>
              </a:buClr>
              <a:buSzPts val="6000"/>
              <a:buFont typeface="Inter"/>
              <a:buNone/>
              <a:defRPr b="1" sz="6000">
                <a:solidFill>
                  <a:schemeClr val="lt1"/>
                </a:solidFill>
              </a:defRPr>
            </a:lvl8pPr>
            <a:lvl9pPr lvl="8">
              <a:lnSpc>
                <a:spcPct val="80000"/>
              </a:lnSpc>
              <a:spcBef>
                <a:spcPts val="0"/>
              </a:spcBef>
              <a:spcAft>
                <a:spcPts val="0"/>
              </a:spcAft>
              <a:buClr>
                <a:schemeClr val="lt1"/>
              </a:buClr>
              <a:buSzPts val="6000"/>
              <a:buFont typeface="Inter"/>
              <a:buNone/>
              <a:defRPr b="1" sz="6000">
                <a:solidFill>
                  <a:schemeClr val="lt1"/>
                </a:solidFill>
              </a:defRPr>
            </a:lvl9pPr>
          </a:lstStyle>
          <a:p/>
        </p:txBody>
      </p:sp>
      <p:sp>
        <p:nvSpPr>
          <p:cNvPr id="276" name="Google Shape;276;p43"/>
          <p:cNvSpPr txBox="1"/>
          <p:nvPr>
            <p:ph idx="2" type="title"/>
          </p:nvPr>
        </p:nvSpPr>
        <p:spPr>
          <a:xfrm>
            <a:off x="474350" y="3793500"/>
            <a:ext cx="4036500" cy="1153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800"/>
              <a:buFont typeface="Inter SemiBold"/>
              <a:buNone/>
              <a:defRPr b="0" sz="1800">
                <a:solidFill>
                  <a:schemeClr val="lt2"/>
                </a:solidFill>
                <a:latin typeface="Inter SemiBold"/>
                <a:ea typeface="Inter SemiBold"/>
                <a:cs typeface="Inter SemiBold"/>
                <a:sym typeface="Inter SemiBold"/>
              </a:defRPr>
            </a:lvl1pPr>
            <a:lvl2pPr lvl="1">
              <a:spcBef>
                <a:spcPts val="0"/>
              </a:spcBef>
              <a:spcAft>
                <a:spcPts val="0"/>
              </a:spcAft>
              <a:buClr>
                <a:schemeClr val="lt2"/>
              </a:buClr>
              <a:buSzPts val="1800"/>
              <a:buFont typeface="Inter"/>
              <a:buNone/>
              <a:defRPr sz="1800">
                <a:solidFill>
                  <a:schemeClr val="lt2"/>
                </a:solidFill>
              </a:defRPr>
            </a:lvl2pPr>
            <a:lvl3pPr lvl="2">
              <a:spcBef>
                <a:spcPts val="0"/>
              </a:spcBef>
              <a:spcAft>
                <a:spcPts val="0"/>
              </a:spcAft>
              <a:buClr>
                <a:schemeClr val="lt2"/>
              </a:buClr>
              <a:buSzPts val="1800"/>
              <a:buFont typeface="Inter"/>
              <a:buNone/>
              <a:defRPr sz="1800">
                <a:solidFill>
                  <a:schemeClr val="lt2"/>
                </a:solidFill>
              </a:defRPr>
            </a:lvl3pPr>
            <a:lvl4pPr lvl="3">
              <a:spcBef>
                <a:spcPts val="0"/>
              </a:spcBef>
              <a:spcAft>
                <a:spcPts val="0"/>
              </a:spcAft>
              <a:buClr>
                <a:schemeClr val="lt2"/>
              </a:buClr>
              <a:buSzPts val="1800"/>
              <a:buFont typeface="Inter"/>
              <a:buNone/>
              <a:defRPr sz="1800">
                <a:solidFill>
                  <a:schemeClr val="lt2"/>
                </a:solidFill>
              </a:defRPr>
            </a:lvl4pPr>
            <a:lvl5pPr lvl="4">
              <a:spcBef>
                <a:spcPts val="0"/>
              </a:spcBef>
              <a:spcAft>
                <a:spcPts val="0"/>
              </a:spcAft>
              <a:buClr>
                <a:schemeClr val="lt2"/>
              </a:buClr>
              <a:buSzPts val="1800"/>
              <a:buFont typeface="Inter"/>
              <a:buNone/>
              <a:defRPr sz="1800">
                <a:solidFill>
                  <a:schemeClr val="lt2"/>
                </a:solidFill>
              </a:defRPr>
            </a:lvl5pPr>
            <a:lvl6pPr lvl="5">
              <a:spcBef>
                <a:spcPts val="0"/>
              </a:spcBef>
              <a:spcAft>
                <a:spcPts val="0"/>
              </a:spcAft>
              <a:buClr>
                <a:schemeClr val="lt2"/>
              </a:buClr>
              <a:buSzPts val="1800"/>
              <a:buFont typeface="Inter"/>
              <a:buNone/>
              <a:defRPr sz="1800">
                <a:solidFill>
                  <a:schemeClr val="lt2"/>
                </a:solidFill>
              </a:defRPr>
            </a:lvl6pPr>
            <a:lvl7pPr lvl="6">
              <a:spcBef>
                <a:spcPts val="0"/>
              </a:spcBef>
              <a:spcAft>
                <a:spcPts val="0"/>
              </a:spcAft>
              <a:buClr>
                <a:schemeClr val="lt2"/>
              </a:buClr>
              <a:buSzPts val="1800"/>
              <a:buFont typeface="Inter"/>
              <a:buNone/>
              <a:defRPr sz="1800">
                <a:solidFill>
                  <a:schemeClr val="lt2"/>
                </a:solidFill>
              </a:defRPr>
            </a:lvl7pPr>
            <a:lvl8pPr lvl="7">
              <a:spcBef>
                <a:spcPts val="0"/>
              </a:spcBef>
              <a:spcAft>
                <a:spcPts val="0"/>
              </a:spcAft>
              <a:buClr>
                <a:schemeClr val="lt2"/>
              </a:buClr>
              <a:buSzPts val="1800"/>
              <a:buFont typeface="Inter"/>
              <a:buNone/>
              <a:defRPr sz="1800">
                <a:solidFill>
                  <a:schemeClr val="lt2"/>
                </a:solidFill>
              </a:defRPr>
            </a:lvl8pPr>
            <a:lvl9pPr lvl="8">
              <a:spcBef>
                <a:spcPts val="0"/>
              </a:spcBef>
              <a:spcAft>
                <a:spcPts val="0"/>
              </a:spcAft>
              <a:buClr>
                <a:schemeClr val="lt2"/>
              </a:buClr>
              <a:buSzPts val="1800"/>
              <a:buFont typeface="Inter"/>
              <a:buNone/>
              <a:defRPr sz="1800">
                <a:solidFill>
                  <a:schemeClr val="lt2"/>
                </a:solidFill>
              </a:defRPr>
            </a:lvl9pPr>
          </a:lstStyle>
          <a:p/>
        </p:txBody>
      </p:sp>
      <p:cxnSp>
        <p:nvCxnSpPr>
          <p:cNvPr id="277" name="Google Shape;277;p43"/>
          <p:cNvCxnSpPr/>
          <p:nvPr/>
        </p:nvCxnSpPr>
        <p:spPr>
          <a:xfrm rot="10800000">
            <a:off x="560525" y="279400"/>
            <a:ext cx="149400" cy="0"/>
          </a:xfrm>
          <a:prstGeom prst="straightConnector1">
            <a:avLst/>
          </a:prstGeom>
          <a:noFill/>
          <a:ln cap="flat" cmpd="sng" w="9525">
            <a:solidFill>
              <a:schemeClr val="lt2"/>
            </a:solidFill>
            <a:prstDash val="solid"/>
            <a:round/>
            <a:headEnd len="med" w="med" type="none"/>
            <a:tailEnd len="med" w="med" type="none"/>
          </a:ln>
        </p:spPr>
      </p:cxnSp>
      <p:sp>
        <p:nvSpPr>
          <p:cNvPr id="278" name="Google Shape;278;p43"/>
          <p:cNvSpPr/>
          <p:nvPr>
            <p:ph idx="3" type="pic"/>
          </p:nvPr>
        </p:nvSpPr>
        <p:spPr>
          <a:xfrm>
            <a:off x="5039775" y="196800"/>
            <a:ext cx="3905400" cy="4749900"/>
          </a:xfrm>
          <a:prstGeom prst="roundRect">
            <a:avLst>
              <a:gd fmla="val 2053" name="adj"/>
            </a:avLst>
          </a:prstGeom>
          <a:noFill/>
          <a:ln>
            <a:noFill/>
          </a:ln>
        </p:spPr>
      </p:sp>
      <p:sp>
        <p:nvSpPr>
          <p:cNvPr id="279" name="Google Shape;279;p43"/>
          <p:cNvSpPr/>
          <p:nvPr/>
        </p:nvSpPr>
        <p:spPr>
          <a:xfrm>
            <a:off x="603475"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lt2"/>
                </a:solidFill>
                <a:latin typeface="Inter"/>
                <a:ea typeface="Inter"/>
                <a:cs typeface="Inter"/>
                <a:sym typeface="Inter"/>
              </a:rPr>
              <a:t>Confidential</a:t>
            </a:r>
            <a:endParaRPr sz="700">
              <a:solidFill>
                <a:schemeClr val="lt2"/>
              </a:solidFill>
              <a:latin typeface="Inter"/>
              <a:ea typeface="Inter"/>
              <a:cs typeface="Inter"/>
              <a:sym typeface="Inter"/>
            </a:endParaRPr>
          </a:p>
        </p:txBody>
      </p:sp>
      <p:sp>
        <p:nvSpPr>
          <p:cNvPr id="280" name="Google Shape;280;p43"/>
          <p:cNvSpPr/>
          <p:nvPr/>
        </p:nvSpPr>
        <p:spPr>
          <a:xfrm>
            <a:off x="1644650"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None/>
            </a:pPr>
            <a:r>
              <a:rPr lang="en" sz="700">
                <a:solidFill>
                  <a:schemeClr val="lt2"/>
                </a:solidFill>
                <a:latin typeface="Inter"/>
                <a:ea typeface="Inter"/>
                <a:cs typeface="Inter"/>
                <a:sym typeface="Inter"/>
              </a:rPr>
              <a:t>Copyright </a:t>
            </a:r>
            <a:r>
              <a:rPr lang="en" sz="700">
                <a:solidFill>
                  <a:schemeClr val="lt2"/>
                </a:solidFill>
                <a:latin typeface="Inter"/>
                <a:ea typeface="Inter"/>
                <a:cs typeface="Inter"/>
                <a:sym typeface="Inter"/>
              </a:rPr>
              <a:t>©</a:t>
            </a:r>
            <a:endParaRPr sz="700">
              <a:solidFill>
                <a:schemeClr val="lt2"/>
              </a:solidFill>
              <a:latin typeface="Inter"/>
              <a:ea typeface="Inter"/>
              <a:cs typeface="Inter"/>
              <a:sym typeface="Inter"/>
            </a:endParaRPr>
          </a:p>
        </p:txBody>
      </p:sp>
      <p:sp>
        <p:nvSpPr>
          <p:cNvPr id="281" name="Google Shape;281;p43"/>
          <p:cNvSpPr txBox="1"/>
          <p:nvPr/>
        </p:nvSpPr>
        <p:spPr>
          <a:xfrm>
            <a:off x="420872" y="203200"/>
            <a:ext cx="4287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sz="800">
                <a:solidFill>
                  <a:schemeClr val="lt2"/>
                </a:solidFill>
                <a:latin typeface="Inter Light"/>
                <a:ea typeface="Inter Light"/>
                <a:cs typeface="Inter Light"/>
                <a:sym typeface="Inter Light"/>
              </a:rPr>
              <a:t>‹#›</a:t>
            </a:fld>
            <a:endParaRPr sz="800">
              <a:solidFill>
                <a:schemeClr val="lt2"/>
              </a:solidFill>
              <a:latin typeface="Inter Light"/>
              <a:ea typeface="Inter Light"/>
              <a:cs typeface="Inter Light"/>
              <a:sym typeface="Inter Light"/>
            </a:endParaRPr>
          </a:p>
        </p:txBody>
      </p:sp>
    </p:spTree>
  </p:cSld>
  <p:clrMapOvr>
    <a:masterClrMapping/>
  </p:clrMapOvr>
  <p:extLst>
    <p:ext uri="{DCECCB84-F9BA-43D5-87BE-67443E8EF086}">
      <p15:sldGuideLst>
        <p15:guide id="1" pos="353">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Divider Slide">
  <p:cSld name="CUSTOM_3">
    <p:bg>
      <p:bgPr>
        <a:solidFill>
          <a:schemeClr val="dk1"/>
        </a:solidFill>
      </p:bgPr>
    </p:bg>
    <p:spTree>
      <p:nvGrpSpPr>
        <p:cNvPr id="282" name="Shape 282"/>
        <p:cNvGrpSpPr/>
        <p:nvPr/>
      </p:nvGrpSpPr>
      <p:grpSpPr>
        <a:xfrm>
          <a:off x="0" y="0"/>
          <a:ext cx="0" cy="0"/>
          <a:chOff x="0" y="0"/>
          <a:chExt cx="0" cy="0"/>
        </a:xfrm>
      </p:grpSpPr>
      <p:sp>
        <p:nvSpPr>
          <p:cNvPr id="283" name="Google Shape;283;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84" name="Google Shape;284;p44"/>
          <p:cNvSpPr txBox="1"/>
          <p:nvPr>
            <p:ph type="title"/>
          </p:nvPr>
        </p:nvSpPr>
        <p:spPr>
          <a:xfrm>
            <a:off x="420875" y="1402000"/>
            <a:ext cx="4324800" cy="24327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6000"/>
              <a:buFont typeface="Inter"/>
              <a:buNone/>
              <a:defRPr sz="6000">
                <a:solidFill>
                  <a:schemeClr val="lt1"/>
                </a:solidFill>
              </a:defRPr>
            </a:lvl1pPr>
            <a:lvl2pPr lvl="1">
              <a:lnSpc>
                <a:spcPct val="80000"/>
              </a:lnSpc>
              <a:spcBef>
                <a:spcPts val="0"/>
              </a:spcBef>
              <a:spcAft>
                <a:spcPts val="0"/>
              </a:spcAft>
              <a:buClr>
                <a:schemeClr val="lt1"/>
              </a:buClr>
              <a:buSzPts val="6000"/>
              <a:buFont typeface="Inter"/>
              <a:buNone/>
              <a:defRPr b="1" sz="6000">
                <a:solidFill>
                  <a:schemeClr val="lt1"/>
                </a:solidFill>
              </a:defRPr>
            </a:lvl2pPr>
            <a:lvl3pPr lvl="2">
              <a:lnSpc>
                <a:spcPct val="80000"/>
              </a:lnSpc>
              <a:spcBef>
                <a:spcPts val="0"/>
              </a:spcBef>
              <a:spcAft>
                <a:spcPts val="0"/>
              </a:spcAft>
              <a:buClr>
                <a:schemeClr val="lt1"/>
              </a:buClr>
              <a:buSzPts val="6000"/>
              <a:buFont typeface="Inter"/>
              <a:buNone/>
              <a:defRPr b="1" sz="6000">
                <a:solidFill>
                  <a:schemeClr val="lt1"/>
                </a:solidFill>
              </a:defRPr>
            </a:lvl3pPr>
            <a:lvl4pPr lvl="3">
              <a:lnSpc>
                <a:spcPct val="80000"/>
              </a:lnSpc>
              <a:spcBef>
                <a:spcPts val="0"/>
              </a:spcBef>
              <a:spcAft>
                <a:spcPts val="0"/>
              </a:spcAft>
              <a:buClr>
                <a:schemeClr val="lt1"/>
              </a:buClr>
              <a:buSzPts val="6000"/>
              <a:buFont typeface="Inter"/>
              <a:buNone/>
              <a:defRPr b="1" sz="6000">
                <a:solidFill>
                  <a:schemeClr val="lt1"/>
                </a:solidFill>
              </a:defRPr>
            </a:lvl4pPr>
            <a:lvl5pPr lvl="4">
              <a:lnSpc>
                <a:spcPct val="80000"/>
              </a:lnSpc>
              <a:spcBef>
                <a:spcPts val="0"/>
              </a:spcBef>
              <a:spcAft>
                <a:spcPts val="0"/>
              </a:spcAft>
              <a:buClr>
                <a:schemeClr val="lt1"/>
              </a:buClr>
              <a:buSzPts val="6000"/>
              <a:buFont typeface="Inter"/>
              <a:buNone/>
              <a:defRPr b="1" sz="6000">
                <a:solidFill>
                  <a:schemeClr val="lt1"/>
                </a:solidFill>
              </a:defRPr>
            </a:lvl5pPr>
            <a:lvl6pPr lvl="5">
              <a:lnSpc>
                <a:spcPct val="80000"/>
              </a:lnSpc>
              <a:spcBef>
                <a:spcPts val="0"/>
              </a:spcBef>
              <a:spcAft>
                <a:spcPts val="0"/>
              </a:spcAft>
              <a:buClr>
                <a:schemeClr val="lt1"/>
              </a:buClr>
              <a:buSzPts val="6000"/>
              <a:buFont typeface="Inter"/>
              <a:buNone/>
              <a:defRPr b="1" sz="6000">
                <a:solidFill>
                  <a:schemeClr val="lt1"/>
                </a:solidFill>
              </a:defRPr>
            </a:lvl6pPr>
            <a:lvl7pPr lvl="6">
              <a:lnSpc>
                <a:spcPct val="80000"/>
              </a:lnSpc>
              <a:spcBef>
                <a:spcPts val="0"/>
              </a:spcBef>
              <a:spcAft>
                <a:spcPts val="0"/>
              </a:spcAft>
              <a:buClr>
                <a:schemeClr val="lt1"/>
              </a:buClr>
              <a:buSzPts val="6000"/>
              <a:buFont typeface="Inter"/>
              <a:buNone/>
              <a:defRPr b="1" sz="6000">
                <a:solidFill>
                  <a:schemeClr val="lt1"/>
                </a:solidFill>
              </a:defRPr>
            </a:lvl7pPr>
            <a:lvl8pPr lvl="7">
              <a:lnSpc>
                <a:spcPct val="80000"/>
              </a:lnSpc>
              <a:spcBef>
                <a:spcPts val="0"/>
              </a:spcBef>
              <a:spcAft>
                <a:spcPts val="0"/>
              </a:spcAft>
              <a:buClr>
                <a:schemeClr val="lt1"/>
              </a:buClr>
              <a:buSzPts val="6000"/>
              <a:buFont typeface="Inter"/>
              <a:buNone/>
              <a:defRPr b="1" sz="6000">
                <a:solidFill>
                  <a:schemeClr val="lt1"/>
                </a:solidFill>
              </a:defRPr>
            </a:lvl8pPr>
            <a:lvl9pPr lvl="8">
              <a:lnSpc>
                <a:spcPct val="80000"/>
              </a:lnSpc>
              <a:spcBef>
                <a:spcPts val="0"/>
              </a:spcBef>
              <a:spcAft>
                <a:spcPts val="0"/>
              </a:spcAft>
              <a:buClr>
                <a:schemeClr val="lt1"/>
              </a:buClr>
              <a:buSzPts val="6000"/>
              <a:buFont typeface="Inter"/>
              <a:buNone/>
              <a:defRPr b="1" sz="6000">
                <a:solidFill>
                  <a:schemeClr val="lt1"/>
                </a:solidFill>
              </a:defRPr>
            </a:lvl9pPr>
          </a:lstStyle>
          <a:p/>
        </p:txBody>
      </p:sp>
      <p:sp>
        <p:nvSpPr>
          <p:cNvPr id="285" name="Google Shape;285;p44"/>
          <p:cNvSpPr txBox="1"/>
          <p:nvPr>
            <p:ph idx="2" type="title"/>
          </p:nvPr>
        </p:nvSpPr>
        <p:spPr>
          <a:xfrm>
            <a:off x="474350" y="3793500"/>
            <a:ext cx="4036500" cy="1153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800"/>
              <a:buFont typeface="Inter SemiBold"/>
              <a:buNone/>
              <a:defRPr b="0" sz="1800">
                <a:solidFill>
                  <a:schemeClr val="lt2"/>
                </a:solidFill>
                <a:latin typeface="Inter SemiBold"/>
                <a:ea typeface="Inter SemiBold"/>
                <a:cs typeface="Inter SemiBold"/>
                <a:sym typeface="Inter SemiBold"/>
              </a:defRPr>
            </a:lvl1pPr>
            <a:lvl2pPr lvl="1">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2pPr>
            <a:lvl3pPr lvl="2">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3pPr>
            <a:lvl4pPr lvl="3">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4pPr>
            <a:lvl5pPr lvl="4">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5pPr>
            <a:lvl6pPr lvl="5">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6pPr>
            <a:lvl7pPr lvl="6">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7pPr>
            <a:lvl8pPr lvl="7">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8pPr>
            <a:lvl9pPr lvl="8">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9pPr>
          </a:lstStyle>
          <a:p/>
        </p:txBody>
      </p:sp>
      <p:cxnSp>
        <p:nvCxnSpPr>
          <p:cNvPr id="286" name="Google Shape;286;p44"/>
          <p:cNvCxnSpPr/>
          <p:nvPr/>
        </p:nvCxnSpPr>
        <p:spPr>
          <a:xfrm rot="10800000">
            <a:off x="560525" y="279400"/>
            <a:ext cx="149400" cy="0"/>
          </a:xfrm>
          <a:prstGeom prst="straightConnector1">
            <a:avLst/>
          </a:prstGeom>
          <a:noFill/>
          <a:ln cap="flat" cmpd="sng" w="9525">
            <a:solidFill>
              <a:schemeClr val="lt2"/>
            </a:solidFill>
            <a:prstDash val="solid"/>
            <a:round/>
            <a:headEnd len="med" w="med" type="none"/>
            <a:tailEnd len="med" w="med" type="none"/>
          </a:ln>
        </p:spPr>
      </p:cxnSp>
      <p:sp>
        <p:nvSpPr>
          <p:cNvPr id="287" name="Google Shape;287;p44"/>
          <p:cNvSpPr/>
          <p:nvPr>
            <p:ph idx="3" type="pic"/>
          </p:nvPr>
        </p:nvSpPr>
        <p:spPr>
          <a:xfrm>
            <a:off x="5039775" y="196800"/>
            <a:ext cx="3905400" cy="4749900"/>
          </a:xfrm>
          <a:prstGeom prst="roundRect">
            <a:avLst>
              <a:gd fmla="val 2053" name="adj"/>
            </a:avLst>
          </a:prstGeom>
          <a:noFill/>
          <a:ln>
            <a:noFill/>
          </a:ln>
        </p:spPr>
      </p:sp>
      <p:sp>
        <p:nvSpPr>
          <p:cNvPr id="288" name="Google Shape;288;p44"/>
          <p:cNvSpPr/>
          <p:nvPr/>
        </p:nvSpPr>
        <p:spPr>
          <a:xfrm>
            <a:off x="603475"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lt2"/>
                </a:solidFill>
                <a:latin typeface="Inter"/>
                <a:ea typeface="Inter"/>
                <a:cs typeface="Inter"/>
                <a:sym typeface="Inter"/>
              </a:rPr>
              <a:t>Confidential</a:t>
            </a:r>
            <a:endParaRPr sz="700">
              <a:solidFill>
                <a:schemeClr val="lt2"/>
              </a:solidFill>
              <a:latin typeface="Inter"/>
              <a:ea typeface="Inter"/>
              <a:cs typeface="Inter"/>
              <a:sym typeface="Inter"/>
            </a:endParaRPr>
          </a:p>
        </p:txBody>
      </p:sp>
      <p:sp>
        <p:nvSpPr>
          <p:cNvPr id="289" name="Google Shape;289;p44"/>
          <p:cNvSpPr txBox="1"/>
          <p:nvPr/>
        </p:nvSpPr>
        <p:spPr>
          <a:xfrm>
            <a:off x="420872" y="203200"/>
            <a:ext cx="4287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sz="800">
                <a:solidFill>
                  <a:schemeClr val="lt2"/>
                </a:solidFill>
                <a:latin typeface="Inter Light"/>
                <a:ea typeface="Inter Light"/>
                <a:cs typeface="Inter Light"/>
                <a:sym typeface="Inter Light"/>
              </a:rPr>
              <a:t>‹#›</a:t>
            </a:fld>
            <a:endParaRPr sz="800">
              <a:solidFill>
                <a:schemeClr val="lt2"/>
              </a:solidFill>
              <a:latin typeface="Inter Light"/>
              <a:ea typeface="Inter Light"/>
              <a:cs typeface="Inter Light"/>
              <a:sym typeface="Inter Light"/>
            </a:endParaRPr>
          </a:p>
        </p:txBody>
      </p:sp>
      <p:sp>
        <p:nvSpPr>
          <p:cNvPr id="290" name="Google Shape;290;p44"/>
          <p:cNvSpPr/>
          <p:nvPr/>
        </p:nvSpPr>
        <p:spPr>
          <a:xfrm>
            <a:off x="1644650"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lt2"/>
                </a:solidFill>
                <a:latin typeface="Inter"/>
                <a:ea typeface="Inter"/>
                <a:cs typeface="Inter"/>
                <a:sym typeface="Inter"/>
              </a:rPr>
              <a:t>Copyright ©</a:t>
            </a:r>
            <a:endParaRPr sz="700">
              <a:solidFill>
                <a:schemeClr val="lt2"/>
              </a:solidFill>
              <a:latin typeface="Inter"/>
              <a:ea typeface="Inter"/>
              <a:cs typeface="Inter"/>
              <a:sym typeface="Inte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sion / Mission" type="secHead">
  <p:cSld name="SECTION_HEADER">
    <p:bg>
      <p:bgPr>
        <a:solidFill>
          <a:schemeClr val="lt1"/>
        </a:solidFill>
      </p:bgPr>
    </p:bg>
    <p:spTree>
      <p:nvGrpSpPr>
        <p:cNvPr id="291" name="Shape 291"/>
        <p:cNvGrpSpPr/>
        <p:nvPr/>
      </p:nvGrpSpPr>
      <p:grpSpPr>
        <a:xfrm>
          <a:off x="0" y="0"/>
          <a:ext cx="0" cy="0"/>
          <a:chOff x="0" y="0"/>
          <a:chExt cx="0" cy="0"/>
        </a:xfrm>
      </p:grpSpPr>
      <p:sp>
        <p:nvSpPr>
          <p:cNvPr id="292" name="Google Shape;292;p45"/>
          <p:cNvSpPr/>
          <p:nvPr>
            <p:ph idx="2" type="pic"/>
          </p:nvPr>
        </p:nvSpPr>
        <p:spPr>
          <a:xfrm>
            <a:off x="5039775" y="203250"/>
            <a:ext cx="3905400" cy="2298600"/>
          </a:xfrm>
          <a:prstGeom prst="roundRect">
            <a:avLst>
              <a:gd fmla="val 2053" name="adj"/>
            </a:avLst>
          </a:prstGeom>
          <a:noFill/>
          <a:ln>
            <a:noFill/>
          </a:ln>
        </p:spPr>
      </p:sp>
      <p:cxnSp>
        <p:nvCxnSpPr>
          <p:cNvPr id="293" name="Google Shape;293;p45"/>
          <p:cNvCxnSpPr/>
          <p:nvPr/>
        </p:nvCxnSpPr>
        <p:spPr>
          <a:xfrm rot="10800000">
            <a:off x="560525" y="279400"/>
            <a:ext cx="149400" cy="0"/>
          </a:xfrm>
          <a:prstGeom prst="straightConnector1">
            <a:avLst/>
          </a:prstGeom>
          <a:noFill/>
          <a:ln cap="flat" cmpd="sng" w="9525">
            <a:solidFill>
              <a:schemeClr val="dk1"/>
            </a:solidFill>
            <a:prstDash val="solid"/>
            <a:round/>
            <a:headEnd len="med" w="med" type="none"/>
            <a:tailEnd len="med" w="med" type="none"/>
          </a:ln>
        </p:spPr>
      </p:cxnSp>
      <p:sp>
        <p:nvSpPr>
          <p:cNvPr id="294" name="Google Shape;294;p45"/>
          <p:cNvSpPr txBox="1"/>
          <p:nvPr>
            <p:ph idx="1" type="body"/>
          </p:nvPr>
        </p:nvSpPr>
        <p:spPr>
          <a:xfrm>
            <a:off x="452575" y="1853525"/>
            <a:ext cx="2965500" cy="2440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dk2"/>
              </a:buClr>
              <a:buSzPts val="1200"/>
              <a:buChar char="●"/>
              <a:defRPr/>
            </a:lvl1pPr>
            <a:lvl2pPr indent="-304800" lvl="1" marL="914400">
              <a:spcBef>
                <a:spcPts val="0"/>
              </a:spcBef>
              <a:spcAft>
                <a:spcPts val="0"/>
              </a:spcAft>
              <a:buClr>
                <a:schemeClr val="dk2"/>
              </a:buClr>
              <a:buSzPts val="1200"/>
              <a:buChar char="○"/>
              <a:defRPr/>
            </a:lvl2pPr>
            <a:lvl3pPr indent="-304800" lvl="2" marL="1371600">
              <a:spcBef>
                <a:spcPts val="0"/>
              </a:spcBef>
              <a:spcAft>
                <a:spcPts val="0"/>
              </a:spcAft>
              <a:buClr>
                <a:schemeClr val="dk2"/>
              </a:buClr>
              <a:buSzPts val="1200"/>
              <a:buChar char="■"/>
              <a:defRPr/>
            </a:lvl3pPr>
            <a:lvl4pPr indent="-304800" lvl="3" marL="1828800">
              <a:spcBef>
                <a:spcPts val="0"/>
              </a:spcBef>
              <a:spcAft>
                <a:spcPts val="0"/>
              </a:spcAft>
              <a:buClr>
                <a:schemeClr val="dk2"/>
              </a:buClr>
              <a:buSzPts val="1200"/>
              <a:buChar char="●"/>
              <a:defRPr/>
            </a:lvl4pPr>
            <a:lvl5pPr indent="-304800" lvl="4" marL="2286000">
              <a:spcBef>
                <a:spcPts val="0"/>
              </a:spcBef>
              <a:spcAft>
                <a:spcPts val="0"/>
              </a:spcAft>
              <a:buClr>
                <a:schemeClr val="dk2"/>
              </a:buClr>
              <a:buSzPts val="1200"/>
              <a:buChar char="○"/>
              <a:defRPr/>
            </a:lvl5pPr>
            <a:lvl6pPr indent="-304800" lvl="5" marL="2743200">
              <a:spcBef>
                <a:spcPts val="0"/>
              </a:spcBef>
              <a:spcAft>
                <a:spcPts val="0"/>
              </a:spcAft>
              <a:buClr>
                <a:schemeClr val="dk2"/>
              </a:buClr>
              <a:buSzPts val="1200"/>
              <a:buChar char="■"/>
              <a:defRPr/>
            </a:lvl6pPr>
            <a:lvl7pPr indent="-304800" lvl="6" marL="3200400">
              <a:spcBef>
                <a:spcPts val="0"/>
              </a:spcBef>
              <a:spcAft>
                <a:spcPts val="0"/>
              </a:spcAft>
              <a:buClr>
                <a:schemeClr val="dk2"/>
              </a:buClr>
              <a:buSzPts val="1200"/>
              <a:buChar char="●"/>
              <a:defRPr/>
            </a:lvl7pPr>
            <a:lvl8pPr indent="-304800" lvl="7" marL="3657600">
              <a:spcBef>
                <a:spcPts val="0"/>
              </a:spcBef>
              <a:spcAft>
                <a:spcPts val="0"/>
              </a:spcAft>
              <a:buClr>
                <a:schemeClr val="dk2"/>
              </a:buClr>
              <a:buSzPts val="1200"/>
              <a:buChar char="○"/>
              <a:defRPr/>
            </a:lvl8pPr>
            <a:lvl9pPr indent="-304800" lvl="8" marL="4114800">
              <a:spcBef>
                <a:spcPts val="0"/>
              </a:spcBef>
              <a:spcAft>
                <a:spcPts val="0"/>
              </a:spcAft>
              <a:buClr>
                <a:schemeClr val="dk2"/>
              </a:buClr>
              <a:buSzPts val="1200"/>
              <a:buChar char="■"/>
              <a:defRPr/>
            </a:lvl9pPr>
          </a:lstStyle>
          <a:p/>
        </p:txBody>
      </p:sp>
      <p:sp>
        <p:nvSpPr>
          <p:cNvPr id="295" name="Google Shape;295;p45"/>
          <p:cNvSpPr/>
          <p:nvPr>
            <p:ph idx="3" type="pic"/>
          </p:nvPr>
        </p:nvSpPr>
        <p:spPr>
          <a:xfrm>
            <a:off x="5039775" y="2624675"/>
            <a:ext cx="3905400" cy="2298600"/>
          </a:xfrm>
          <a:prstGeom prst="roundRect">
            <a:avLst>
              <a:gd fmla="val 2053" name="adj"/>
            </a:avLst>
          </a:prstGeom>
          <a:noFill/>
          <a:ln>
            <a:noFill/>
          </a:ln>
        </p:spPr>
      </p:sp>
      <p:sp>
        <p:nvSpPr>
          <p:cNvPr id="296" name="Google Shape;296;p45"/>
          <p:cNvSpPr txBox="1"/>
          <p:nvPr>
            <p:ph type="title"/>
          </p:nvPr>
        </p:nvSpPr>
        <p:spPr>
          <a:xfrm>
            <a:off x="452575" y="596800"/>
            <a:ext cx="4263600" cy="13392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4200"/>
              <a:buFont typeface="Inter"/>
              <a:buNone/>
              <a:defRPr/>
            </a:lvl1pPr>
            <a:lvl2pPr lvl="1">
              <a:lnSpc>
                <a:spcPct val="80000"/>
              </a:lnSpc>
              <a:spcBef>
                <a:spcPts val="0"/>
              </a:spcBef>
              <a:spcAft>
                <a:spcPts val="0"/>
              </a:spcAft>
              <a:buClr>
                <a:schemeClr val="dk2"/>
              </a:buClr>
              <a:buSzPts val="4800"/>
              <a:buFont typeface="Inter"/>
              <a:buNone/>
              <a:defRPr b="1" sz="4800"/>
            </a:lvl2pPr>
            <a:lvl3pPr lvl="2">
              <a:lnSpc>
                <a:spcPct val="80000"/>
              </a:lnSpc>
              <a:spcBef>
                <a:spcPts val="0"/>
              </a:spcBef>
              <a:spcAft>
                <a:spcPts val="0"/>
              </a:spcAft>
              <a:buClr>
                <a:schemeClr val="dk2"/>
              </a:buClr>
              <a:buSzPts val="4800"/>
              <a:buFont typeface="Inter"/>
              <a:buNone/>
              <a:defRPr b="1" sz="4800"/>
            </a:lvl3pPr>
            <a:lvl4pPr lvl="3">
              <a:lnSpc>
                <a:spcPct val="80000"/>
              </a:lnSpc>
              <a:spcBef>
                <a:spcPts val="0"/>
              </a:spcBef>
              <a:spcAft>
                <a:spcPts val="0"/>
              </a:spcAft>
              <a:buClr>
                <a:schemeClr val="dk2"/>
              </a:buClr>
              <a:buSzPts val="4800"/>
              <a:buFont typeface="Inter"/>
              <a:buNone/>
              <a:defRPr b="1" sz="4800"/>
            </a:lvl4pPr>
            <a:lvl5pPr lvl="4">
              <a:lnSpc>
                <a:spcPct val="80000"/>
              </a:lnSpc>
              <a:spcBef>
                <a:spcPts val="0"/>
              </a:spcBef>
              <a:spcAft>
                <a:spcPts val="0"/>
              </a:spcAft>
              <a:buClr>
                <a:schemeClr val="dk2"/>
              </a:buClr>
              <a:buSzPts val="4800"/>
              <a:buFont typeface="Inter"/>
              <a:buNone/>
              <a:defRPr b="1" sz="4800"/>
            </a:lvl5pPr>
            <a:lvl6pPr lvl="5">
              <a:lnSpc>
                <a:spcPct val="80000"/>
              </a:lnSpc>
              <a:spcBef>
                <a:spcPts val="0"/>
              </a:spcBef>
              <a:spcAft>
                <a:spcPts val="0"/>
              </a:spcAft>
              <a:buClr>
                <a:schemeClr val="dk2"/>
              </a:buClr>
              <a:buSzPts val="4800"/>
              <a:buFont typeface="Inter"/>
              <a:buNone/>
              <a:defRPr b="1" sz="4800"/>
            </a:lvl6pPr>
            <a:lvl7pPr lvl="6">
              <a:lnSpc>
                <a:spcPct val="80000"/>
              </a:lnSpc>
              <a:spcBef>
                <a:spcPts val="0"/>
              </a:spcBef>
              <a:spcAft>
                <a:spcPts val="0"/>
              </a:spcAft>
              <a:buClr>
                <a:schemeClr val="dk2"/>
              </a:buClr>
              <a:buSzPts val="4800"/>
              <a:buFont typeface="Inter"/>
              <a:buNone/>
              <a:defRPr b="1" sz="4800"/>
            </a:lvl7pPr>
            <a:lvl8pPr lvl="7">
              <a:lnSpc>
                <a:spcPct val="80000"/>
              </a:lnSpc>
              <a:spcBef>
                <a:spcPts val="0"/>
              </a:spcBef>
              <a:spcAft>
                <a:spcPts val="0"/>
              </a:spcAft>
              <a:buClr>
                <a:schemeClr val="dk2"/>
              </a:buClr>
              <a:buSzPts val="4800"/>
              <a:buFont typeface="Inter"/>
              <a:buNone/>
              <a:defRPr b="1" sz="4800"/>
            </a:lvl8pPr>
            <a:lvl9pPr lvl="8">
              <a:lnSpc>
                <a:spcPct val="80000"/>
              </a:lnSpc>
              <a:spcBef>
                <a:spcPts val="0"/>
              </a:spcBef>
              <a:spcAft>
                <a:spcPts val="0"/>
              </a:spcAft>
              <a:buClr>
                <a:schemeClr val="dk2"/>
              </a:buClr>
              <a:buSzPts val="4800"/>
              <a:buFont typeface="Inter"/>
              <a:buNone/>
              <a:defRPr b="1" sz="4800"/>
            </a:lvl9pPr>
          </a:lstStyle>
          <a:p/>
        </p:txBody>
      </p:sp>
      <p:sp>
        <p:nvSpPr>
          <p:cNvPr id="297" name="Google Shape;297;p45"/>
          <p:cNvSpPr/>
          <p:nvPr/>
        </p:nvSpPr>
        <p:spPr>
          <a:xfrm>
            <a:off x="603475"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Inter"/>
                <a:ea typeface="Inter"/>
                <a:cs typeface="Inter"/>
                <a:sym typeface="Inter"/>
              </a:rPr>
              <a:t>Confidential</a:t>
            </a:r>
            <a:endParaRPr sz="700">
              <a:solidFill>
                <a:schemeClr val="dk1"/>
              </a:solidFill>
              <a:latin typeface="Inter"/>
              <a:ea typeface="Inter"/>
              <a:cs typeface="Inter"/>
              <a:sym typeface="Inter"/>
            </a:endParaRPr>
          </a:p>
        </p:txBody>
      </p:sp>
      <p:sp>
        <p:nvSpPr>
          <p:cNvPr id="298" name="Google Shape;298;p45"/>
          <p:cNvSpPr txBox="1"/>
          <p:nvPr>
            <p:ph idx="12" type="sldNum"/>
          </p:nvPr>
        </p:nvSpPr>
        <p:spPr>
          <a:xfrm>
            <a:off x="420872" y="203200"/>
            <a:ext cx="428700" cy="393600"/>
          </a:xfrm>
          <a:prstGeom prst="rect">
            <a:avLst/>
          </a:prstGeom>
        </p:spPr>
        <p:txBody>
          <a:bodyPr anchorCtr="0" anchor="ctr" bIns="91425" lIns="91425" spcFirstLastPara="1" rIns="91425" wrap="square" tIns="91425">
            <a:normAutofit/>
          </a:bodyPr>
          <a:lstStyle>
            <a:lvl1pPr lvl="0" rtl="0" algn="ctr">
              <a:buNone/>
              <a:defRPr sz="800">
                <a:solidFill>
                  <a:schemeClr val="dk1"/>
                </a:solidFill>
                <a:latin typeface="Inter Light"/>
                <a:ea typeface="Inter Light"/>
                <a:cs typeface="Inter Light"/>
                <a:sym typeface="Inter Light"/>
              </a:defRPr>
            </a:lvl1pPr>
            <a:lvl2pPr lvl="1" rtl="0" algn="ctr">
              <a:buNone/>
              <a:defRPr sz="800">
                <a:solidFill>
                  <a:schemeClr val="dk1"/>
                </a:solidFill>
                <a:latin typeface="Inter Light"/>
                <a:ea typeface="Inter Light"/>
                <a:cs typeface="Inter Light"/>
                <a:sym typeface="Inter Light"/>
              </a:defRPr>
            </a:lvl2pPr>
            <a:lvl3pPr lvl="2" rtl="0" algn="ctr">
              <a:buNone/>
              <a:defRPr sz="800">
                <a:solidFill>
                  <a:schemeClr val="dk1"/>
                </a:solidFill>
                <a:latin typeface="Inter Light"/>
                <a:ea typeface="Inter Light"/>
                <a:cs typeface="Inter Light"/>
                <a:sym typeface="Inter Light"/>
              </a:defRPr>
            </a:lvl3pPr>
            <a:lvl4pPr lvl="3" rtl="0" algn="ctr">
              <a:buNone/>
              <a:defRPr sz="800">
                <a:solidFill>
                  <a:schemeClr val="dk1"/>
                </a:solidFill>
                <a:latin typeface="Inter Light"/>
                <a:ea typeface="Inter Light"/>
                <a:cs typeface="Inter Light"/>
                <a:sym typeface="Inter Light"/>
              </a:defRPr>
            </a:lvl4pPr>
            <a:lvl5pPr lvl="4" rtl="0" algn="ctr">
              <a:buNone/>
              <a:defRPr sz="800">
                <a:solidFill>
                  <a:schemeClr val="dk1"/>
                </a:solidFill>
                <a:latin typeface="Inter Light"/>
                <a:ea typeface="Inter Light"/>
                <a:cs typeface="Inter Light"/>
                <a:sym typeface="Inter Light"/>
              </a:defRPr>
            </a:lvl5pPr>
            <a:lvl6pPr lvl="5" rtl="0" algn="ctr">
              <a:buNone/>
              <a:defRPr sz="800">
                <a:solidFill>
                  <a:schemeClr val="dk1"/>
                </a:solidFill>
                <a:latin typeface="Inter Light"/>
                <a:ea typeface="Inter Light"/>
                <a:cs typeface="Inter Light"/>
                <a:sym typeface="Inter Light"/>
              </a:defRPr>
            </a:lvl6pPr>
            <a:lvl7pPr lvl="6" rtl="0" algn="ctr">
              <a:buNone/>
              <a:defRPr sz="800">
                <a:solidFill>
                  <a:schemeClr val="dk1"/>
                </a:solidFill>
                <a:latin typeface="Inter Light"/>
                <a:ea typeface="Inter Light"/>
                <a:cs typeface="Inter Light"/>
                <a:sym typeface="Inter Light"/>
              </a:defRPr>
            </a:lvl7pPr>
            <a:lvl8pPr lvl="7" rtl="0" algn="ctr">
              <a:buNone/>
              <a:defRPr sz="800">
                <a:solidFill>
                  <a:schemeClr val="dk1"/>
                </a:solidFill>
                <a:latin typeface="Inter Light"/>
                <a:ea typeface="Inter Light"/>
                <a:cs typeface="Inter Light"/>
                <a:sym typeface="Inter Light"/>
              </a:defRPr>
            </a:lvl8pPr>
            <a:lvl9pPr lvl="8" rtl="0" algn="ctr">
              <a:buNone/>
              <a:defRPr sz="800">
                <a:solidFill>
                  <a:schemeClr val="dk1"/>
                </a:solidFill>
                <a:latin typeface="Inter Light"/>
                <a:ea typeface="Inter Light"/>
                <a:cs typeface="Inter Light"/>
                <a:sym typeface="Inter Light"/>
              </a:defRPr>
            </a:lvl9pPr>
          </a:lstStyle>
          <a:p>
            <a:pPr indent="0" lvl="0" marL="0" rtl="0" algn="ctr">
              <a:spcBef>
                <a:spcPts val="0"/>
              </a:spcBef>
              <a:spcAft>
                <a:spcPts val="0"/>
              </a:spcAft>
              <a:buNone/>
            </a:pPr>
            <a:fld id="{00000000-1234-1234-1234-123412341234}" type="slidenum">
              <a:rPr lang="en"/>
              <a:t>‹#›</a:t>
            </a:fld>
            <a:endParaRPr/>
          </a:p>
        </p:txBody>
      </p:sp>
      <p:sp>
        <p:nvSpPr>
          <p:cNvPr id="299" name="Google Shape;299;p45"/>
          <p:cNvSpPr/>
          <p:nvPr/>
        </p:nvSpPr>
        <p:spPr>
          <a:xfrm>
            <a:off x="1644650"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dk1"/>
                </a:solidFill>
                <a:latin typeface="Inter"/>
                <a:ea typeface="Inter"/>
                <a:cs typeface="Inter"/>
                <a:sym typeface="Inter"/>
              </a:rPr>
              <a:t>Copyright ©</a:t>
            </a:r>
            <a:endParaRPr sz="700">
              <a:solidFill>
                <a:schemeClr val="dk1"/>
              </a:solidFill>
              <a:latin typeface="Inter"/>
              <a:ea typeface="Inter"/>
              <a:cs typeface="Inter"/>
              <a:sym typeface="Inter"/>
            </a:endParaRPr>
          </a:p>
        </p:txBody>
      </p:sp>
    </p:spTree>
  </p:cSld>
  <p:clrMapOvr>
    <a:masterClrMapping/>
  </p:clrMapOvr>
  <p:extLst>
    <p:ext uri="{DCECCB84-F9BA-43D5-87BE-67443E8EF086}">
      <p15:sldGuideLst>
        <p15:guide id="1" orient="horz" pos="432">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type="tx">
  <p:cSld name="TITLE_AND_BODY">
    <p:bg>
      <p:bgPr>
        <a:solidFill>
          <a:schemeClr val="dk2"/>
        </a:solidFill>
      </p:bgPr>
    </p:bg>
    <p:spTree>
      <p:nvGrpSpPr>
        <p:cNvPr id="300" name="Shape 300"/>
        <p:cNvGrpSpPr/>
        <p:nvPr/>
      </p:nvGrpSpPr>
      <p:grpSpPr>
        <a:xfrm>
          <a:off x="0" y="0"/>
          <a:ext cx="0" cy="0"/>
          <a:chOff x="0" y="0"/>
          <a:chExt cx="0" cy="0"/>
        </a:xfrm>
      </p:grpSpPr>
      <p:cxnSp>
        <p:nvCxnSpPr>
          <p:cNvPr id="301" name="Google Shape;301;p46"/>
          <p:cNvCxnSpPr/>
          <p:nvPr/>
        </p:nvCxnSpPr>
        <p:spPr>
          <a:xfrm rot="10800000">
            <a:off x="560525" y="279400"/>
            <a:ext cx="149400" cy="0"/>
          </a:xfrm>
          <a:prstGeom prst="straightConnector1">
            <a:avLst/>
          </a:prstGeom>
          <a:noFill/>
          <a:ln cap="flat" cmpd="sng" w="9525">
            <a:solidFill>
              <a:schemeClr val="lt2"/>
            </a:solidFill>
            <a:prstDash val="solid"/>
            <a:round/>
            <a:headEnd len="med" w="med" type="none"/>
            <a:tailEnd len="med" w="med" type="none"/>
          </a:ln>
        </p:spPr>
      </p:cxnSp>
      <p:sp>
        <p:nvSpPr>
          <p:cNvPr id="302" name="Google Shape;302;p46"/>
          <p:cNvSpPr txBox="1"/>
          <p:nvPr>
            <p:ph type="title"/>
          </p:nvPr>
        </p:nvSpPr>
        <p:spPr>
          <a:xfrm>
            <a:off x="420875" y="1552350"/>
            <a:ext cx="6231300" cy="16887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6000"/>
              <a:buFont typeface="Inter"/>
              <a:buNone/>
              <a:defRPr sz="6000">
                <a:solidFill>
                  <a:schemeClr val="lt1"/>
                </a:solidFill>
              </a:defRPr>
            </a:lvl1pPr>
            <a:lvl2pPr lvl="1">
              <a:lnSpc>
                <a:spcPct val="80000"/>
              </a:lnSpc>
              <a:spcBef>
                <a:spcPts val="0"/>
              </a:spcBef>
              <a:spcAft>
                <a:spcPts val="0"/>
              </a:spcAft>
              <a:buClr>
                <a:schemeClr val="lt1"/>
              </a:buClr>
              <a:buSzPts val="6000"/>
              <a:buFont typeface="Inter"/>
              <a:buNone/>
              <a:defRPr b="1" sz="6000">
                <a:solidFill>
                  <a:schemeClr val="lt1"/>
                </a:solidFill>
              </a:defRPr>
            </a:lvl2pPr>
            <a:lvl3pPr lvl="2">
              <a:lnSpc>
                <a:spcPct val="80000"/>
              </a:lnSpc>
              <a:spcBef>
                <a:spcPts val="0"/>
              </a:spcBef>
              <a:spcAft>
                <a:spcPts val="0"/>
              </a:spcAft>
              <a:buClr>
                <a:schemeClr val="lt1"/>
              </a:buClr>
              <a:buSzPts val="6000"/>
              <a:buFont typeface="Inter"/>
              <a:buNone/>
              <a:defRPr b="1" sz="6000">
                <a:solidFill>
                  <a:schemeClr val="lt1"/>
                </a:solidFill>
              </a:defRPr>
            </a:lvl3pPr>
            <a:lvl4pPr lvl="3">
              <a:lnSpc>
                <a:spcPct val="80000"/>
              </a:lnSpc>
              <a:spcBef>
                <a:spcPts val="0"/>
              </a:spcBef>
              <a:spcAft>
                <a:spcPts val="0"/>
              </a:spcAft>
              <a:buClr>
                <a:schemeClr val="lt1"/>
              </a:buClr>
              <a:buSzPts val="6000"/>
              <a:buFont typeface="Inter"/>
              <a:buNone/>
              <a:defRPr b="1" sz="6000">
                <a:solidFill>
                  <a:schemeClr val="lt1"/>
                </a:solidFill>
              </a:defRPr>
            </a:lvl4pPr>
            <a:lvl5pPr lvl="4">
              <a:lnSpc>
                <a:spcPct val="80000"/>
              </a:lnSpc>
              <a:spcBef>
                <a:spcPts val="0"/>
              </a:spcBef>
              <a:spcAft>
                <a:spcPts val="0"/>
              </a:spcAft>
              <a:buClr>
                <a:schemeClr val="lt1"/>
              </a:buClr>
              <a:buSzPts val="6000"/>
              <a:buFont typeface="Inter"/>
              <a:buNone/>
              <a:defRPr b="1" sz="6000">
                <a:solidFill>
                  <a:schemeClr val="lt1"/>
                </a:solidFill>
              </a:defRPr>
            </a:lvl5pPr>
            <a:lvl6pPr lvl="5">
              <a:lnSpc>
                <a:spcPct val="80000"/>
              </a:lnSpc>
              <a:spcBef>
                <a:spcPts val="0"/>
              </a:spcBef>
              <a:spcAft>
                <a:spcPts val="0"/>
              </a:spcAft>
              <a:buClr>
                <a:schemeClr val="lt1"/>
              </a:buClr>
              <a:buSzPts val="6000"/>
              <a:buFont typeface="Inter"/>
              <a:buNone/>
              <a:defRPr b="1" sz="6000">
                <a:solidFill>
                  <a:schemeClr val="lt1"/>
                </a:solidFill>
              </a:defRPr>
            </a:lvl6pPr>
            <a:lvl7pPr lvl="6">
              <a:lnSpc>
                <a:spcPct val="80000"/>
              </a:lnSpc>
              <a:spcBef>
                <a:spcPts val="0"/>
              </a:spcBef>
              <a:spcAft>
                <a:spcPts val="0"/>
              </a:spcAft>
              <a:buClr>
                <a:schemeClr val="lt1"/>
              </a:buClr>
              <a:buSzPts val="6000"/>
              <a:buFont typeface="Inter"/>
              <a:buNone/>
              <a:defRPr b="1" sz="6000">
                <a:solidFill>
                  <a:schemeClr val="lt1"/>
                </a:solidFill>
              </a:defRPr>
            </a:lvl7pPr>
            <a:lvl8pPr lvl="7">
              <a:lnSpc>
                <a:spcPct val="80000"/>
              </a:lnSpc>
              <a:spcBef>
                <a:spcPts val="0"/>
              </a:spcBef>
              <a:spcAft>
                <a:spcPts val="0"/>
              </a:spcAft>
              <a:buClr>
                <a:schemeClr val="lt1"/>
              </a:buClr>
              <a:buSzPts val="6000"/>
              <a:buFont typeface="Inter"/>
              <a:buNone/>
              <a:defRPr b="1" sz="6000">
                <a:solidFill>
                  <a:schemeClr val="lt1"/>
                </a:solidFill>
              </a:defRPr>
            </a:lvl8pPr>
            <a:lvl9pPr lvl="8">
              <a:lnSpc>
                <a:spcPct val="80000"/>
              </a:lnSpc>
              <a:spcBef>
                <a:spcPts val="0"/>
              </a:spcBef>
              <a:spcAft>
                <a:spcPts val="0"/>
              </a:spcAft>
              <a:buClr>
                <a:schemeClr val="lt1"/>
              </a:buClr>
              <a:buSzPts val="6000"/>
              <a:buFont typeface="Inter"/>
              <a:buNone/>
              <a:defRPr b="1" sz="6000">
                <a:solidFill>
                  <a:schemeClr val="lt1"/>
                </a:solidFill>
              </a:defRPr>
            </a:lvl9pPr>
          </a:lstStyle>
          <a:p/>
        </p:txBody>
      </p:sp>
      <p:sp>
        <p:nvSpPr>
          <p:cNvPr id="303" name="Google Shape;303;p46"/>
          <p:cNvSpPr txBox="1"/>
          <p:nvPr>
            <p:ph idx="2" type="title"/>
          </p:nvPr>
        </p:nvSpPr>
        <p:spPr>
          <a:xfrm>
            <a:off x="472350" y="3144800"/>
            <a:ext cx="2965500" cy="1647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800"/>
              <a:buFont typeface="Inter SemiBold"/>
              <a:buNone/>
              <a:defRPr b="0" sz="1800">
                <a:solidFill>
                  <a:schemeClr val="lt2"/>
                </a:solidFill>
                <a:latin typeface="Inter SemiBold"/>
                <a:ea typeface="Inter SemiBold"/>
                <a:cs typeface="Inter SemiBold"/>
                <a:sym typeface="Inter SemiBold"/>
              </a:defRPr>
            </a:lvl1pPr>
            <a:lvl2pPr lvl="1">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2pPr>
            <a:lvl3pPr lvl="2">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3pPr>
            <a:lvl4pPr lvl="3">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4pPr>
            <a:lvl5pPr lvl="4">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5pPr>
            <a:lvl6pPr lvl="5">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6pPr>
            <a:lvl7pPr lvl="6">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7pPr>
            <a:lvl8pPr lvl="7">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8pPr>
            <a:lvl9pPr lvl="8">
              <a:spcBef>
                <a:spcPts val="0"/>
              </a:spcBef>
              <a:spcAft>
                <a:spcPts val="0"/>
              </a:spcAft>
              <a:buClr>
                <a:schemeClr val="lt2"/>
              </a:buClr>
              <a:buSzPts val="1800"/>
              <a:buFont typeface="Inter SemiBold"/>
              <a:buNone/>
              <a:defRPr sz="1800">
                <a:solidFill>
                  <a:schemeClr val="lt2"/>
                </a:solidFill>
                <a:latin typeface="Inter SemiBold"/>
                <a:ea typeface="Inter SemiBold"/>
                <a:cs typeface="Inter SemiBold"/>
                <a:sym typeface="Inter SemiBold"/>
              </a:defRPr>
            </a:lvl9pPr>
          </a:lstStyle>
          <a:p/>
        </p:txBody>
      </p:sp>
      <p:sp>
        <p:nvSpPr>
          <p:cNvPr id="304" name="Google Shape;304;p46"/>
          <p:cNvSpPr/>
          <p:nvPr/>
        </p:nvSpPr>
        <p:spPr>
          <a:xfrm>
            <a:off x="603475"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lt2"/>
                </a:solidFill>
                <a:latin typeface="Inter"/>
                <a:ea typeface="Inter"/>
                <a:cs typeface="Inter"/>
                <a:sym typeface="Inter"/>
              </a:rPr>
              <a:t>Confidential</a:t>
            </a:r>
            <a:endParaRPr sz="700">
              <a:solidFill>
                <a:schemeClr val="lt2"/>
              </a:solidFill>
              <a:latin typeface="Inter"/>
              <a:ea typeface="Inter"/>
              <a:cs typeface="Inter"/>
              <a:sym typeface="Inter"/>
            </a:endParaRPr>
          </a:p>
        </p:txBody>
      </p:sp>
      <p:sp>
        <p:nvSpPr>
          <p:cNvPr id="305" name="Google Shape;305;p46"/>
          <p:cNvSpPr txBox="1"/>
          <p:nvPr>
            <p:ph idx="12" type="sldNum"/>
          </p:nvPr>
        </p:nvSpPr>
        <p:spPr>
          <a:xfrm>
            <a:off x="420872" y="203200"/>
            <a:ext cx="428700" cy="393600"/>
          </a:xfrm>
          <a:prstGeom prst="rect">
            <a:avLst/>
          </a:prstGeom>
        </p:spPr>
        <p:txBody>
          <a:bodyPr anchorCtr="0" anchor="ctr" bIns="91425" lIns="91425" spcFirstLastPara="1" rIns="91425" wrap="square" tIns="91425">
            <a:normAutofit/>
          </a:bodyPr>
          <a:lstStyle>
            <a:lvl1pPr lvl="0" rtl="0" algn="ctr">
              <a:buNone/>
              <a:defRPr sz="800">
                <a:solidFill>
                  <a:schemeClr val="lt2"/>
                </a:solidFill>
                <a:latin typeface="Inter Light"/>
                <a:ea typeface="Inter Light"/>
                <a:cs typeface="Inter Light"/>
                <a:sym typeface="Inter Light"/>
              </a:defRPr>
            </a:lvl1pPr>
            <a:lvl2pPr lvl="1" rtl="0" algn="ctr">
              <a:buNone/>
              <a:defRPr sz="800">
                <a:solidFill>
                  <a:schemeClr val="lt2"/>
                </a:solidFill>
                <a:latin typeface="Inter Light"/>
                <a:ea typeface="Inter Light"/>
                <a:cs typeface="Inter Light"/>
                <a:sym typeface="Inter Light"/>
              </a:defRPr>
            </a:lvl2pPr>
            <a:lvl3pPr lvl="2" rtl="0" algn="ctr">
              <a:buNone/>
              <a:defRPr sz="800">
                <a:solidFill>
                  <a:schemeClr val="lt2"/>
                </a:solidFill>
                <a:latin typeface="Inter Light"/>
                <a:ea typeface="Inter Light"/>
                <a:cs typeface="Inter Light"/>
                <a:sym typeface="Inter Light"/>
              </a:defRPr>
            </a:lvl3pPr>
            <a:lvl4pPr lvl="3" rtl="0" algn="ctr">
              <a:buNone/>
              <a:defRPr sz="800">
                <a:solidFill>
                  <a:schemeClr val="lt2"/>
                </a:solidFill>
                <a:latin typeface="Inter Light"/>
                <a:ea typeface="Inter Light"/>
                <a:cs typeface="Inter Light"/>
                <a:sym typeface="Inter Light"/>
              </a:defRPr>
            </a:lvl4pPr>
            <a:lvl5pPr lvl="4" rtl="0" algn="ctr">
              <a:buNone/>
              <a:defRPr sz="800">
                <a:solidFill>
                  <a:schemeClr val="lt2"/>
                </a:solidFill>
                <a:latin typeface="Inter Light"/>
                <a:ea typeface="Inter Light"/>
                <a:cs typeface="Inter Light"/>
                <a:sym typeface="Inter Light"/>
              </a:defRPr>
            </a:lvl5pPr>
            <a:lvl6pPr lvl="5" rtl="0" algn="ctr">
              <a:buNone/>
              <a:defRPr sz="800">
                <a:solidFill>
                  <a:schemeClr val="lt2"/>
                </a:solidFill>
                <a:latin typeface="Inter Light"/>
                <a:ea typeface="Inter Light"/>
                <a:cs typeface="Inter Light"/>
                <a:sym typeface="Inter Light"/>
              </a:defRPr>
            </a:lvl6pPr>
            <a:lvl7pPr lvl="6" rtl="0" algn="ctr">
              <a:buNone/>
              <a:defRPr sz="800">
                <a:solidFill>
                  <a:schemeClr val="lt2"/>
                </a:solidFill>
                <a:latin typeface="Inter Light"/>
                <a:ea typeface="Inter Light"/>
                <a:cs typeface="Inter Light"/>
                <a:sym typeface="Inter Light"/>
              </a:defRPr>
            </a:lvl7pPr>
            <a:lvl8pPr lvl="7" rtl="0" algn="ctr">
              <a:buNone/>
              <a:defRPr sz="800">
                <a:solidFill>
                  <a:schemeClr val="lt2"/>
                </a:solidFill>
                <a:latin typeface="Inter Light"/>
                <a:ea typeface="Inter Light"/>
                <a:cs typeface="Inter Light"/>
                <a:sym typeface="Inter Light"/>
              </a:defRPr>
            </a:lvl8pPr>
            <a:lvl9pPr lvl="8" rtl="0" algn="ctr">
              <a:buNone/>
              <a:defRPr sz="800">
                <a:solidFill>
                  <a:schemeClr val="lt2"/>
                </a:solidFill>
                <a:latin typeface="Inter Light"/>
                <a:ea typeface="Inter Light"/>
                <a:cs typeface="Inter Light"/>
                <a:sym typeface="Inter Light"/>
              </a:defRPr>
            </a:lvl9pPr>
          </a:lstStyle>
          <a:p>
            <a:pPr indent="0" lvl="0" marL="0" rtl="0" algn="ctr">
              <a:spcBef>
                <a:spcPts val="0"/>
              </a:spcBef>
              <a:spcAft>
                <a:spcPts val="0"/>
              </a:spcAft>
              <a:buNone/>
            </a:pPr>
            <a:fld id="{00000000-1234-1234-1234-123412341234}" type="slidenum">
              <a:rPr lang="en"/>
              <a:t>‹#›</a:t>
            </a:fld>
            <a:endParaRPr/>
          </a:p>
        </p:txBody>
      </p:sp>
      <p:sp>
        <p:nvSpPr>
          <p:cNvPr id="306" name="Google Shape;306;p46"/>
          <p:cNvSpPr/>
          <p:nvPr/>
        </p:nvSpPr>
        <p:spPr>
          <a:xfrm>
            <a:off x="1644650"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lt2"/>
                </a:solidFill>
                <a:latin typeface="Inter"/>
                <a:ea typeface="Inter"/>
                <a:cs typeface="Inter"/>
                <a:sym typeface="Inter"/>
              </a:rPr>
              <a:t>Copyright ©</a:t>
            </a:r>
            <a:endParaRPr sz="700">
              <a:solidFill>
                <a:schemeClr val="lt2"/>
              </a:solidFill>
              <a:latin typeface="Inter"/>
              <a:ea typeface="Inter"/>
              <a:cs typeface="Inter"/>
              <a:sym typeface="Inter"/>
            </a:endParaRPr>
          </a:p>
        </p:txBody>
      </p:sp>
    </p:spTree>
  </p:cSld>
  <p:clrMapOvr>
    <a:masterClrMapping/>
  </p:clrMapOvr>
  <p:extLst>
    <p:ext uri="{DCECCB84-F9BA-43D5-87BE-67443E8EF086}">
      <p15:sldGuideLst>
        <p15:guide id="1" pos="353">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venue Model" type="twoColTx">
  <p:cSld name="TITLE_AND_TWO_COLUMNS">
    <p:bg>
      <p:bgPr>
        <a:solidFill>
          <a:schemeClr val="dk1"/>
        </a:solidFill>
      </p:bgPr>
    </p:bg>
    <p:spTree>
      <p:nvGrpSpPr>
        <p:cNvPr id="307" name="Shape 307"/>
        <p:cNvGrpSpPr/>
        <p:nvPr/>
      </p:nvGrpSpPr>
      <p:grpSpPr>
        <a:xfrm>
          <a:off x="0" y="0"/>
          <a:ext cx="0" cy="0"/>
          <a:chOff x="0" y="0"/>
          <a:chExt cx="0" cy="0"/>
        </a:xfrm>
      </p:grpSpPr>
      <p:sp>
        <p:nvSpPr>
          <p:cNvPr id="308" name="Google Shape;308;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309" name="Google Shape;309;p47"/>
          <p:cNvCxnSpPr/>
          <p:nvPr/>
        </p:nvCxnSpPr>
        <p:spPr>
          <a:xfrm rot="10800000">
            <a:off x="560525" y="279400"/>
            <a:ext cx="149400" cy="0"/>
          </a:xfrm>
          <a:prstGeom prst="straightConnector1">
            <a:avLst/>
          </a:prstGeom>
          <a:noFill/>
          <a:ln cap="flat" cmpd="sng" w="9525">
            <a:solidFill>
              <a:schemeClr val="lt2"/>
            </a:solidFill>
            <a:prstDash val="solid"/>
            <a:round/>
            <a:headEnd len="med" w="med" type="none"/>
            <a:tailEnd len="med" w="med" type="none"/>
          </a:ln>
        </p:spPr>
      </p:cxnSp>
      <p:sp>
        <p:nvSpPr>
          <p:cNvPr id="310" name="Google Shape;310;p47"/>
          <p:cNvSpPr txBox="1"/>
          <p:nvPr>
            <p:ph type="title"/>
          </p:nvPr>
        </p:nvSpPr>
        <p:spPr>
          <a:xfrm>
            <a:off x="450850" y="596800"/>
            <a:ext cx="6767700" cy="1431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4200"/>
              <a:buFont typeface="Inter"/>
              <a:buNone/>
              <a:defRPr>
                <a:solidFill>
                  <a:schemeClr val="lt1"/>
                </a:solidFill>
              </a:defRPr>
            </a:lvl1pPr>
            <a:lvl2pPr lvl="1">
              <a:lnSpc>
                <a:spcPct val="80000"/>
              </a:lnSpc>
              <a:spcBef>
                <a:spcPts val="0"/>
              </a:spcBef>
              <a:spcAft>
                <a:spcPts val="0"/>
              </a:spcAft>
              <a:buClr>
                <a:schemeClr val="lt1"/>
              </a:buClr>
              <a:buSzPts val="4800"/>
              <a:buNone/>
              <a:defRPr sz="4800">
                <a:solidFill>
                  <a:schemeClr val="lt1"/>
                </a:solidFill>
              </a:defRPr>
            </a:lvl2pPr>
            <a:lvl3pPr lvl="2">
              <a:lnSpc>
                <a:spcPct val="80000"/>
              </a:lnSpc>
              <a:spcBef>
                <a:spcPts val="0"/>
              </a:spcBef>
              <a:spcAft>
                <a:spcPts val="0"/>
              </a:spcAft>
              <a:buClr>
                <a:schemeClr val="lt1"/>
              </a:buClr>
              <a:buSzPts val="4800"/>
              <a:buNone/>
              <a:defRPr sz="4800">
                <a:solidFill>
                  <a:schemeClr val="lt1"/>
                </a:solidFill>
              </a:defRPr>
            </a:lvl3pPr>
            <a:lvl4pPr lvl="3">
              <a:lnSpc>
                <a:spcPct val="80000"/>
              </a:lnSpc>
              <a:spcBef>
                <a:spcPts val="0"/>
              </a:spcBef>
              <a:spcAft>
                <a:spcPts val="0"/>
              </a:spcAft>
              <a:buClr>
                <a:schemeClr val="lt1"/>
              </a:buClr>
              <a:buSzPts val="4800"/>
              <a:buNone/>
              <a:defRPr sz="4800">
                <a:solidFill>
                  <a:schemeClr val="lt1"/>
                </a:solidFill>
              </a:defRPr>
            </a:lvl4pPr>
            <a:lvl5pPr lvl="4">
              <a:lnSpc>
                <a:spcPct val="80000"/>
              </a:lnSpc>
              <a:spcBef>
                <a:spcPts val="0"/>
              </a:spcBef>
              <a:spcAft>
                <a:spcPts val="0"/>
              </a:spcAft>
              <a:buClr>
                <a:schemeClr val="lt1"/>
              </a:buClr>
              <a:buSzPts val="4800"/>
              <a:buNone/>
              <a:defRPr sz="4800">
                <a:solidFill>
                  <a:schemeClr val="lt1"/>
                </a:solidFill>
              </a:defRPr>
            </a:lvl5pPr>
            <a:lvl6pPr lvl="5">
              <a:lnSpc>
                <a:spcPct val="80000"/>
              </a:lnSpc>
              <a:spcBef>
                <a:spcPts val="0"/>
              </a:spcBef>
              <a:spcAft>
                <a:spcPts val="0"/>
              </a:spcAft>
              <a:buClr>
                <a:schemeClr val="lt1"/>
              </a:buClr>
              <a:buSzPts val="4800"/>
              <a:buNone/>
              <a:defRPr sz="4800">
                <a:solidFill>
                  <a:schemeClr val="lt1"/>
                </a:solidFill>
              </a:defRPr>
            </a:lvl6pPr>
            <a:lvl7pPr lvl="6">
              <a:lnSpc>
                <a:spcPct val="80000"/>
              </a:lnSpc>
              <a:spcBef>
                <a:spcPts val="0"/>
              </a:spcBef>
              <a:spcAft>
                <a:spcPts val="0"/>
              </a:spcAft>
              <a:buClr>
                <a:schemeClr val="lt1"/>
              </a:buClr>
              <a:buSzPts val="4800"/>
              <a:buNone/>
              <a:defRPr sz="4800">
                <a:solidFill>
                  <a:schemeClr val="lt1"/>
                </a:solidFill>
              </a:defRPr>
            </a:lvl7pPr>
            <a:lvl8pPr lvl="7">
              <a:lnSpc>
                <a:spcPct val="80000"/>
              </a:lnSpc>
              <a:spcBef>
                <a:spcPts val="0"/>
              </a:spcBef>
              <a:spcAft>
                <a:spcPts val="0"/>
              </a:spcAft>
              <a:buClr>
                <a:schemeClr val="lt1"/>
              </a:buClr>
              <a:buSzPts val="4800"/>
              <a:buNone/>
              <a:defRPr sz="4800">
                <a:solidFill>
                  <a:schemeClr val="lt1"/>
                </a:solidFill>
              </a:defRPr>
            </a:lvl8pPr>
            <a:lvl9pPr lvl="8">
              <a:lnSpc>
                <a:spcPct val="80000"/>
              </a:lnSpc>
              <a:spcBef>
                <a:spcPts val="0"/>
              </a:spcBef>
              <a:spcAft>
                <a:spcPts val="0"/>
              </a:spcAft>
              <a:buClr>
                <a:schemeClr val="lt1"/>
              </a:buClr>
              <a:buSzPts val="4800"/>
              <a:buNone/>
              <a:defRPr sz="4800">
                <a:solidFill>
                  <a:schemeClr val="lt1"/>
                </a:solidFill>
              </a:defRPr>
            </a:lvl9pPr>
          </a:lstStyle>
          <a:p/>
        </p:txBody>
      </p:sp>
      <p:sp>
        <p:nvSpPr>
          <p:cNvPr id="311" name="Google Shape;311;p47"/>
          <p:cNvSpPr txBox="1"/>
          <p:nvPr>
            <p:ph idx="1" type="body"/>
          </p:nvPr>
        </p:nvSpPr>
        <p:spPr>
          <a:xfrm>
            <a:off x="560525" y="3718900"/>
            <a:ext cx="3552600" cy="8736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a:solidFill>
                  <a:schemeClr val="lt2"/>
                </a:solidFill>
              </a:defRPr>
            </a:lvl1pPr>
            <a:lvl2pPr indent="-304800" lvl="1" marL="914400">
              <a:lnSpc>
                <a:spcPct val="115000"/>
              </a:lnSpc>
              <a:spcBef>
                <a:spcPts val="0"/>
              </a:spcBef>
              <a:spcAft>
                <a:spcPts val="0"/>
              </a:spcAft>
              <a:buClr>
                <a:schemeClr val="lt2"/>
              </a:buClr>
              <a:buSzPts val="1200"/>
              <a:buFont typeface="Inter"/>
              <a:buChar char="○"/>
              <a:defRPr>
                <a:solidFill>
                  <a:schemeClr val="lt2"/>
                </a:solidFill>
              </a:defRPr>
            </a:lvl2pPr>
            <a:lvl3pPr indent="-304800" lvl="2" marL="1371600">
              <a:lnSpc>
                <a:spcPct val="115000"/>
              </a:lnSpc>
              <a:spcBef>
                <a:spcPts val="0"/>
              </a:spcBef>
              <a:spcAft>
                <a:spcPts val="0"/>
              </a:spcAft>
              <a:buClr>
                <a:schemeClr val="lt2"/>
              </a:buClr>
              <a:buSzPts val="1200"/>
              <a:buFont typeface="Inter"/>
              <a:buChar char="■"/>
              <a:defRPr>
                <a:solidFill>
                  <a:schemeClr val="lt2"/>
                </a:solidFill>
              </a:defRPr>
            </a:lvl3pPr>
            <a:lvl4pPr indent="-304800" lvl="3" marL="1828800">
              <a:lnSpc>
                <a:spcPct val="115000"/>
              </a:lnSpc>
              <a:spcBef>
                <a:spcPts val="0"/>
              </a:spcBef>
              <a:spcAft>
                <a:spcPts val="0"/>
              </a:spcAft>
              <a:buClr>
                <a:schemeClr val="lt2"/>
              </a:buClr>
              <a:buSzPts val="1200"/>
              <a:buFont typeface="Inter"/>
              <a:buChar char="●"/>
              <a:defRPr>
                <a:solidFill>
                  <a:schemeClr val="lt2"/>
                </a:solidFill>
              </a:defRPr>
            </a:lvl4pPr>
            <a:lvl5pPr indent="-304800" lvl="4" marL="2286000">
              <a:lnSpc>
                <a:spcPct val="115000"/>
              </a:lnSpc>
              <a:spcBef>
                <a:spcPts val="0"/>
              </a:spcBef>
              <a:spcAft>
                <a:spcPts val="0"/>
              </a:spcAft>
              <a:buClr>
                <a:schemeClr val="lt2"/>
              </a:buClr>
              <a:buSzPts val="1200"/>
              <a:buFont typeface="Inter"/>
              <a:buChar char="○"/>
              <a:defRPr>
                <a:solidFill>
                  <a:schemeClr val="lt2"/>
                </a:solidFill>
              </a:defRPr>
            </a:lvl5pPr>
            <a:lvl6pPr indent="-304800" lvl="5" marL="2743200">
              <a:lnSpc>
                <a:spcPct val="115000"/>
              </a:lnSpc>
              <a:spcBef>
                <a:spcPts val="0"/>
              </a:spcBef>
              <a:spcAft>
                <a:spcPts val="0"/>
              </a:spcAft>
              <a:buClr>
                <a:schemeClr val="lt2"/>
              </a:buClr>
              <a:buSzPts val="1200"/>
              <a:buFont typeface="Inter"/>
              <a:buChar char="■"/>
              <a:defRPr>
                <a:solidFill>
                  <a:schemeClr val="lt2"/>
                </a:solidFill>
              </a:defRPr>
            </a:lvl6pPr>
            <a:lvl7pPr indent="-304800" lvl="6" marL="3200400">
              <a:lnSpc>
                <a:spcPct val="115000"/>
              </a:lnSpc>
              <a:spcBef>
                <a:spcPts val="0"/>
              </a:spcBef>
              <a:spcAft>
                <a:spcPts val="0"/>
              </a:spcAft>
              <a:buClr>
                <a:schemeClr val="lt2"/>
              </a:buClr>
              <a:buSzPts val="1200"/>
              <a:buFont typeface="Inter"/>
              <a:buChar char="●"/>
              <a:defRPr>
                <a:solidFill>
                  <a:schemeClr val="lt2"/>
                </a:solidFill>
              </a:defRPr>
            </a:lvl7pPr>
            <a:lvl8pPr indent="-304800" lvl="7" marL="3657600">
              <a:lnSpc>
                <a:spcPct val="115000"/>
              </a:lnSpc>
              <a:spcBef>
                <a:spcPts val="0"/>
              </a:spcBef>
              <a:spcAft>
                <a:spcPts val="0"/>
              </a:spcAft>
              <a:buClr>
                <a:schemeClr val="lt2"/>
              </a:buClr>
              <a:buSzPts val="1200"/>
              <a:buFont typeface="Inter"/>
              <a:buChar char="○"/>
              <a:defRPr>
                <a:solidFill>
                  <a:schemeClr val="lt2"/>
                </a:solidFill>
              </a:defRPr>
            </a:lvl8pPr>
            <a:lvl9pPr indent="-304800" lvl="8" marL="4114800">
              <a:lnSpc>
                <a:spcPct val="115000"/>
              </a:lnSpc>
              <a:spcBef>
                <a:spcPts val="0"/>
              </a:spcBef>
              <a:spcAft>
                <a:spcPts val="0"/>
              </a:spcAft>
              <a:buClr>
                <a:schemeClr val="lt2"/>
              </a:buClr>
              <a:buSzPts val="1200"/>
              <a:buFont typeface="Inter"/>
              <a:buChar char="■"/>
              <a:defRPr>
                <a:solidFill>
                  <a:schemeClr val="lt2"/>
                </a:solidFill>
              </a:defRPr>
            </a:lvl9pPr>
          </a:lstStyle>
          <a:p/>
        </p:txBody>
      </p:sp>
      <p:sp>
        <p:nvSpPr>
          <p:cNvPr id="312" name="Google Shape;312;p47"/>
          <p:cNvSpPr txBox="1"/>
          <p:nvPr>
            <p:ph idx="2" type="body"/>
          </p:nvPr>
        </p:nvSpPr>
        <p:spPr>
          <a:xfrm>
            <a:off x="4113125" y="3718900"/>
            <a:ext cx="3552600" cy="8736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a:solidFill>
                  <a:schemeClr val="lt2"/>
                </a:solidFill>
              </a:defRPr>
            </a:lvl1pPr>
            <a:lvl2pPr indent="-304800" lvl="1" marL="914400">
              <a:lnSpc>
                <a:spcPct val="115000"/>
              </a:lnSpc>
              <a:spcBef>
                <a:spcPts val="0"/>
              </a:spcBef>
              <a:spcAft>
                <a:spcPts val="0"/>
              </a:spcAft>
              <a:buClr>
                <a:schemeClr val="lt2"/>
              </a:buClr>
              <a:buSzPts val="1200"/>
              <a:buFont typeface="Inter"/>
              <a:buChar char="○"/>
              <a:defRPr>
                <a:solidFill>
                  <a:schemeClr val="lt2"/>
                </a:solidFill>
              </a:defRPr>
            </a:lvl2pPr>
            <a:lvl3pPr indent="-304800" lvl="2" marL="1371600">
              <a:lnSpc>
                <a:spcPct val="115000"/>
              </a:lnSpc>
              <a:spcBef>
                <a:spcPts val="0"/>
              </a:spcBef>
              <a:spcAft>
                <a:spcPts val="0"/>
              </a:spcAft>
              <a:buClr>
                <a:schemeClr val="lt2"/>
              </a:buClr>
              <a:buSzPts val="1200"/>
              <a:buFont typeface="Inter"/>
              <a:buChar char="■"/>
              <a:defRPr>
                <a:solidFill>
                  <a:schemeClr val="lt2"/>
                </a:solidFill>
              </a:defRPr>
            </a:lvl3pPr>
            <a:lvl4pPr indent="-304800" lvl="3" marL="1828800">
              <a:lnSpc>
                <a:spcPct val="115000"/>
              </a:lnSpc>
              <a:spcBef>
                <a:spcPts val="0"/>
              </a:spcBef>
              <a:spcAft>
                <a:spcPts val="0"/>
              </a:spcAft>
              <a:buClr>
                <a:schemeClr val="lt2"/>
              </a:buClr>
              <a:buSzPts val="1200"/>
              <a:buFont typeface="Inter"/>
              <a:buChar char="●"/>
              <a:defRPr>
                <a:solidFill>
                  <a:schemeClr val="lt2"/>
                </a:solidFill>
              </a:defRPr>
            </a:lvl4pPr>
            <a:lvl5pPr indent="-304800" lvl="4" marL="2286000">
              <a:lnSpc>
                <a:spcPct val="115000"/>
              </a:lnSpc>
              <a:spcBef>
                <a:spcPts val="0"/>
              </a:spcBef>
              <a:spcAft>
                <a:spcPts val="0"/>
              </a:spcAft>
              <a:buClr>
                <a:schemeClr val="lt2"/>
              </a:buClr>
              <a:buSzPts val="1200"/>
              <a:buFont typeface="Inter"/>
              <a:buChar char="○"/>
              <a:defRPr>
                <a:solidFill>
                  <a:schemeClr val="lt2"/>
                </a:solidFill>
              </a:defRPr>
            </a:lvl5pPr>
            <a:lvl6pPr indent="-304800" lvl="5" marL="2743200">
              <a:lnSpc>
                <a:spcPct val="115000"/>
              </a:lnSpc>
              <a:spcBef>
                <a:spcPts val="0"/>
              </a:spcBef>
              <a:spcAft>
                <a:spcPts val="0"/>
              </a:spcAft>
              <a:buClr>
                <a:schemeClr val="lt2"/>
              </a:buClr>
              <a:buSzPts val="1200"/>
              <a:buFont typeface="Inter"/>
              <a:buChar char="■"/>
              <a:defRPr>
                <a:solidFill>
                  <a:schemeClr val="lt2"/>
                </a:solidFill>
              </a:defRPr>
            </a:lvl6pPr>
            <a:lvl7pPr indent="-304800" lvl="6" marL="3200400">
              <a:lnSpc>
                <a:spcPct val="115000"/>
              </a:lnSpc>
              <a:spcBef>
                <a:spcPts val="0"/>
              </a:spcBef>
              <a:spcAft>
                <a:spcPts val="0"/>
              </a:spcAft>
              <a:buClr>
                <a:schemeClr val="lt2"/>
              </a:buClr>
              <a:buSzPts val="1200"/>
              <a:buFont typeface="Inter"/>
              <a:buChar char="●"/>
              <a:defRPr>
                <a:solidFill>
                  <a:schemeClr val="lt2"/>
                </a:solidFill>
              </a:defRPr>
            </a:lvl7pPr>
            <a:lvl8pPr indent="-304800" lvl="7" marL="3657600">
              <a:lnSpc>
                <a:spcPct val="115000"/>
              </a:lnSpc>
              <a:spcBef>
                <a:spcPts val="0"/>
              </a:spcBef>
              <a:spcAft>
                <a:spcPts val="0"/>
              </a:spcAft>
              <a:buClr>
                <a:schemeClr val="lt2"/>
              </a:buClr>
              <a:buSzPts val="1200"/>
              <a:buFont typeface="Inter"/>
              <a:buChar char="○"/>
              <a:defRPr>
                <a:solidFill>
                  <a:schemeClr val="lt2"/>
                </a:solidFill>
              </a:defRPr>
            </a:lvl8pPr>
            <a:lvl9pPr indent="-304800" lvl="8" marL="4114800">
              <a:lnSpc>
                <a:spcPct val="115000"/>
              </a:lnSpc>
              <a:spcBef>
                <a:spcPts val="0"/>
              </a:spcBef>
              <a:spcAft>
                <a:spcPts val="0"/>
              </a:spcAft>
              <a:buClr>
                <a:schemeClr val="lt2"/>
              </a:buClr>
              <a:buSzPts val="1200"/>
              <a:buFont typeface="Inter"/>
              <a:buChar char="■"/>
              <a:defRPr>
                <a:solidFill>
                  <a:schemeClr val="lt2"/>
                </a:solidFill>
              </a:defRPr>
            </a:lvl9pPr>
          </a:lstStyle>
          <a:p/>
        </p:txBody>
      </p:sp>
      <p:sp>
        <p:nvSpPr>
          <p:cNvPr id="313" name="Google Shape;313;p47"/>
          <p:cNvSpPr/>
          <p:nvPr/>
        </p:nvSpPr>
        <p:spPr>
          <a:xfrm>
            <a:off x="603475"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lt2"/>
                </a:solidFill>
                <a:latin typeface="Inter"/>
                <a:ea typeface="Inter"/>
                <a:cs typeface="Inter"/>
                <a:sym typeface="Inter"/>
              </a:rPr>
              <a:t>Confidential</a:t>
            </a:r>
            <a:endParaRPr sz="700">
              <a:solidFill>
                <a:schemeClr val="lt2"/>
              </a:solidFill>
              <a:latin typeface="Inter"/>
              <a:ea typeface="Inter"/>
              <a:cs typeface="Inter"/>
              <a:sym typeface="Inter"/>
            </a:endParaRPr>
          </a:p>
        </p:txBody>
      </p:sp>
      <p:sp>
        <p:nvSpPr>
          <p:cNvPr id="314" name="Google Shape;314;p47"/>
          <p:cNvSpPr txBox="1"/>
          <p:nvPr>
            <p:ph idx="3" type="sldNum"/>
          </p:nvPr>
        </p:nvSpPr>
        <p:spPr>
          <a:xfrm>
            <a:off x="420872" y="203200"/>
            <a:ext cx="428700" cy="393600"/>
          </a:xfrm>
          <a:prstGeom prst="rect">
            <a:avLst/>
          </a:prstGeom>
        </p:spPr>
        <p:txBody>
          <a:bodyPr anchorCtr="0" anchor="ctr" bIns="91425" lIns="91425" spcFirstLastPara="1" rIns="91425" wrap="square" tIns="91425">
            <a:normAutofit/>
          </a:bodyPr>
          <a:lstStyle>
            <a:lvl1pPr lvl="0" rtl="0" algn="ctr">
              <a:buNone/>
              <a:defRPr sz="800">
                <a:solidFill>
                  <a:schemeClr val="lt2"/>
                </a:solidFill>
                <a:latin typeface="Inter Light"/>
                <a:ea typeface="Inter Light"/>
                <a:cs typeface="Inter Light"/>
                <a:sym typeface="Inter Light"/>
              </a:defRPr>
            </a:lvl1pPr>
            <a:lvl2pPr lvl="1" rtl="0" algn="ctr">
              <a:buNone/>
              <a:defRPr sz="800">
                <a:solidFill>
                  <a:schemeClr val="lt2"/>
                </a:solidFill>
                <a:latin typeface="Inter Light"/>
                <a:ea typeface="Inter Light"/>
                <a:cs typeface="Inter Light"/>
                <a:sym typeface="Inter Light"/>
              </a:defRPr>
            </a:lvl2pPr>
            <a:lvl3pPr lvl="2" rtl="0" algn="ctr">
              <a:buNone/>
              <a:defRPr sz="800">
                <a:solidFill>
                  <a:schemeClr val="lt2"/>
                </a:solidFill>
                <a:latin typeface="Inter Light"/>
                <a:ea typeface="Inter Light"/>
                <a:cs typeface="Inter Light"/>
                <a:sym typeface="Inter Light"/>
              </a:defRPr>
            </a:lvl3pPr>
            <a:lvl4pPr lvl="3" rtl="0" algn="ctr">
              <a:buNone/>
              <a:defRPr sz="800">
                <a:solidFill>
                  <a:schemeClr val="lt2"/>
                </a:solidFill>
                <a:latin typeface="Inter Light"/>
                <a:ea typeface="Inter Light"/>
                <a:cs typeface="Inter Light"/>
                <a:sym typeface="Inter Light"/>
              </a:defRPr>
            </a:lvl4pPr>
            <a:lvl5pPr lvl="4" rtl="0" algn="ctr">
              <a:buNone/>
              <a:defRPr sz="800">
                <a:solidFill>
                  <a:schemeClr val="lt2"/>
                </a:solidFill>
                <a:latin typeface="Inter Light"/>
                <a:ea typeface="Inter Light"/>
                <a:cs typeface="Inter Light"/>
                <a:sym typeface="Inter Light"/>
              </a:defRPr>
            </a:lvl5pPr>
            <a:lvl6pPr lvl="5" rtl="0" algn="ctr">
              <a:buNone/>
              <a:defRPr sz="800">
                <a:solidFill>
                  <a:schemeClr val="lt2"/>
                </a:solidFill>
                <a:latin typeface="Inter Light"/>
                <a:ea typeface="Inter Light"/>
                <a:cs typeface="Inter Light"/>
                <a:sym typeface="Inter Light"/>
              </a:defRPr>
            </a:lvl6pPr>
            <a:lvl7pPr lvl="6" rtl="0" algn="ctr">
              <a:buNone/>
              <a:defRPr sz="800">
                <a:solidFill>
                  <a:schemeClr val="lt2"/>
                </a:solidFill>
                <a:latin typeface="Inter Light"/>
                <a:ea typeface="Inter Light"/>
                <a:cs typeface="Inter Light"/>
                <a:sym typeface="Inter Light"/>
              </a:defRPr>
            </a:lvl7pPr>
            <a:lvl8pPr lvl="7" rtl="0" algn="ctr">
              <a:buNone/>
              <a:defRPr sz="800">
                <a:solidFill>
                  <a:schemeClr val="lt2"/>
                </a:solidFill>
                <a:latin typeface="Inter Light"/>
                <a:ea typeface="Inter Light"/>
                <a:cs typeface="Inter Light"/>
                <a:sym typeface="Inter Light"/>
              </a:defRPr>
            </a:lvl8pPr>
            <a:lvl9pPr lvl="8" rtl="0" algn="ctr">
              <a:buNone/>
              <a:defRPr sz="800">
                <a:solidFill>
                  <a:schemeClr val="lt2"/>
                </a:solidFill>
                <a:latin typeface="Inter Light"/>
                <a:ea typeface="Inter Light"/>
                <a:cs typeface="Inter Light"/>
                <a:sym typeface="Inter Light"/>
              </a:defRPr>
            </a:lvl9pPr>
          </a:lstStyle>
          <a:p>
            <a:pPr indent="0" lvl="0" marL="0" rtl="0" algn="ctr">
              <a:spcBef>
                <a:spcPts val="0"/>
              </a:spcBef>
              <a:spcAft>
                <a:spcPts val="0"/>
              </a:spcAft>
              <a:buNone/>
            </a:pPr>
            <a:fld id="{00000000-1234-1234-1234-123412341234}" type="slidenum">
              <a:rPr lang="en"/>
              <a:t>‹#›</a:t>
            </a:fld>
            <a:endParaRPr/>
          </a:p>
        </p:txBody>
      </p:sp>
      <p:sp>
        <p:nvSpPr>
          <p:cNvPr id="315" name="Google Shape;315;p47"/>
          <p:cNvSpPr/>
          <p:nvPr/>
        </p:nvSpPr>
        <p:spPr>
          <a:xfrm>
            <a:off x="1644650"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lt2"/>
                </a:solidFill>
                <a:latin typeface="Inter"/>
                <a:ea typeface="Inter"/>
                <a:cs typeface="Inter"/>
                <a:sym typeface="Inter"/>
              </a:rPr>
              <a:t>Copyright ©</a:t>
            </a:r>
            <a:endParaRPr sz="700">
              <a:solidFill>
                <a:schemeClr val="lt2"/>
              </a:solidFill>
              <a:latin typeface="Inter"/>
              <a:ea typeface="Inter"/>
              <a:cs typeface="Inter"/>
              <a:sym typeface="Inte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Timeline" type="titleOnly">
  <p:cSld name="TITLE_ONLY">
    <p:bg>
      <p:bgPr>
        <a:solidFill>
          <a:schemeClr val="lt1"/>
        </a:solidFill>
      </p:bgPr>
    </p:bg>
    <p:spTree>
      <p:nvGrpSpPr>
        <p:cNvPr id="316" name="Shape 316"/>
        <p:cNvGrpSpPr/>
        <p:nvPr/>
      </p:nvGrpSpPr>
      <p:grpSpPr>
        <a:xfrm>
          <a:off x="0" y="0"/>
          <a:ext cx="0" cy="0"/>
          <a:chOff x="0" y="0"/>
          <a:chExt cx="0" cy="0"/>
        </a:xfrm>
      </p:grpSpPr>
      <p:sp>
        <p:nvSpPr>
          <p:cNvPr id="317" name="Google Shape;317;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318" name="Google Shape;318;p48"/>
          <p:cNvCxnSpPr/>
          <p:nvPr/>
        </p:nvCxnSpPr>
        <p:spPr>
          <a:xfrm rot="10800000">
            <a:off x="560525" y="279400"/>
            <a:ext cx="149400" cy="0"/>
          </a:xfrm>
          <a:prstGeom prst="straightConnector1">
            <a:avLst/>
          </a:prstGeom>
          <a:noFill/>
          <a:ln cap="flat" cmpd="sng" w="9525">
            <a:solidFill>
              <a:schemeClr val="dk1"/>
            </a:solidFill>
            <a:prstDash val="solid"/>
            <a:round/>
            <a:headEnd len="med" w="med" type="none"/>
            <a:tailEnd len="med" w="med" type="none"/>
          </a:ln>
        </p:spPr>
      </p:cxnSp>
      <p:sp>
        <p:nvSpPr>
          <p:cNvPr id="319" name="Google Shape;319;p48"/>
          <p:cNvSpPr txBox="1"/>
          <p:nvPr>
            <p:ph type="title"/>
          </p:nvPr>
        </p:nvSpPr>
        <p:spPr>
          <a:xfrm>
            <a:off x="452575" y="596800"/>
            <a:ext cx="6868800" cy="13392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4200"/>
              <a:buFont typeface="Inter"/>
              <a:buNone/>
              <a:defRPr/>
            </a:lvl1pPr>
            <a:lvl2pPr lvl="1">
              <a:lnSpc>
                <a:spcPct val="80000"/>
              </a:lnSpc>
              <a:spcBef>
                <a:spcPts val="0"/>
              </a:spcBef>
              <a:spcAft>
                <a:spcPts val="0"/>
              </a:spcAft>
              <a:buClr>
                <a:schemeClr val="dk2"/>
              </a:buClr>
              <a:buSzPts val="4800"/>
              <a:buFont typeface="Inter"/>
              <a:buNone/>
              <a:defRPr b="1" sz="4800"/>
            </a:lvl2pPr>
            <a:lvl3pPr lvl="2">
              <a:lnSpc>
                <a:spcPct val="80000"/>
              </a:lnSpc>
              <a:spcBef>
                <a:spcPts val="0"/>
              </a:spcBef>
              <a:spcAft>
                <a:spcPts val="0"/>
              </a:spcAft>
              <a:buClr>
                <a:schemeClr val="dk2"/>
              </a:buClr>
              <a:buSzPts val="4800"/>
              <a:buFont typeface="Inter"/>
              <a:buNone/>
              <a:defRPr b="1" sz="4800"/>
            </a:lvl3pPr>
            <a:lvl4pPr lvl="3">
              <a:lnSpc>
                <a:spcPct val="80000"/>
              </a:lnSpc>
              <a:spcBef>
                <a:spcPts val="0"/>
              </a:spcBef>
              <a:spcAft>
                <a:spcPts val="0"/>
              </a:spcAft>
              <a:buClr>
                <a:schemeClr val="dk2"/>
              </a:buClr>
              <a:buSzPts val="4800"/>
              <a:buFont typeface="Inter"/>
              <a:buNone/>
              <a:defRPr b="1" sz="4800"/>
            </a:lvl4pPr>
            <a:lvl5pPr lvl="4">
              <a:lnSpc>
                <a:spcPct val="80000"/>
              </a:lnSpc>
              <a:spcBef>
                <a:spcPts val="0"/>
              </a:spcBef>
              <a:spcAft>
                <a:spcPts val="0"/>
              </a:spcAft>
              <a:buClr>
                <a:schemeClr val="dk2"/>
              </a:buClr>
              <a:buSzPts val="4800"/>
              <a:buFont typeface="Inter"/>
              <a:buNone/>
              <a:defRPr b="1" sz="4800"/>
            </a:lvl5pPr>
            <a:lvl6pPr lvl="5">
              <a:lnSpc>
                <a:spcPct val="80000"/>
              </a:lnSpc>
              <a:spcBef>
                <a:spcPts val="0"/>
              </a:spcBef>
              <a:spcAft>
                <a:spcPts val="0"/>
              </a:spcAft>
              <a:buClr>
                <a:schemeClr val="dk2"/>
              </a:buClr>
              <a:buSzPts val="4800"/>
              <a:buFont typeface="Inter"/>
              <a:buNone/>
              <a:defRPr b="1" sz="4800"/>
            </a:lvl6pPr>
            <a:lvl7pPr lvl="6">
              <a:lnSpc>
                <a:spcPct val="80000"/>
              </a:lnSpc>
              <a:spcBef>
                <a:spcPts val="0"/>
              </a:spcBef>
              <a:spcAft>
                <a:spcPts val="0"/>
              </a:spcAft>
              <a:buClr>
                <a:schemeClr val="dk2"/>
              </a:buClr>
              <a:buSzPts val="4800"/>
              <a:buFont typeface="Inter"/>
              <a:buNone/>
              <a:defRPr b="1" sz="4800"/>
            </a:lvl7pPr>
            <a:lvl8pPr lvl="7">
              <a:lnSpc>
                <a:spcPct val="80000"/>
              </a:lnSpc>
              <a:spcBef>
                <a:spcPts val="0"/>
              </a:spcBef>
              <a:spcAft>
                <a:spcPts val="0"/>
              </a:spcAft>
              <a:buClr>
                <a:schemeClr val="dk2"/>
              </a:buClr>
              <a:buSzPts val="4800"/>
              <a:buFont typeface="Inter"/>
              <a:buNone/>
              <a:defRPr b="1" sz="4800"/>
            </a:lvl8pPr>
            <a:lvl9pPr lvl="8">
              <a:lnSpc>
                <a:spcPct val="80000"/>
              </a:lnSpc>
              <a:spcBef>
                <a:spcPts val="0"/>
              </a:spcBef>
              <a:spcAft>
                <a:spcPts val="0"/>
              </a:spcAft>
              <a:buClr>
                <a:schemeClr val="dk2"/>
              </a:buClr>
              <a:buSzPts val="4800"/>
              <a:buFont typeface="Inter"/>
              <a:buNone/>
              <a:defRPr b="1" sz="4800"/>
            </a:lvl9pPr>
          </a:lstStyle>
          <a:p/>
        </p:txBody>
      </p:sp>
      <p:sp>
        <p:nvSpPr>
          <p:cNvPr id="320" name="Google Shape;320;p48"/>
          <p:cNvSpPr txBox="1"/>
          <p:nvPr>
            <p:ph idx="1" type="body"/>
          </p:nvPr>
        </p:nvSpPr>
        <p:spPr>
          <a:xfrm>
            <a:off x="589475" y="2780825"/>
            <a:ext cx="1641300" cy="17190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Inter"/>
              <a:buChar char="●"/>
              <a:defRPr sz="1000"/>
            </a:lvl1pPr>
            <a:lvl2pPr indent="-292100" lvl="1" marL="914400">
              <a:spcBef>
                <a:spcPts val="0"/>
              </a:spcBef>
              <a:spcAft>
                <a:spcPts val="0"/>
              </a:spcAft>
              <a:buClr>
                <a:schemeClr val="dk2"/>
              </a:buClr>
              <a:buSzPts val="1000"/>
              <a:buFont typeface="Inter"/>
              <a:buChar char="○"/>
              <a:defRPr sz="1000"/>
            </a:lvl2pPr>
            <a:lvl3pPr indent="-292100" lvl="2" marL="1371600">
              <a:spcBef>
                <a:spcPts val="0"/>
              </a:spcBef>
              <a:spcAft>
                <a:spcPts val="0"/>
              </a:spcAft>
              <a:buClr>
                <a:schemeClr val="dk2"/>
              </a:buClr>
              <a:buSzPts val="1000"/>
              <a:buFont typeface="Inter"/>
              <a:buChar char="■"/>
              <a:defRPr sz="1000"/>
            </a:lvl3pPr>
            <a:lvl4pPr indent="-292100" lvl="3" marL="1828800">
              <a:spcBef>
                <a:spcPts val="0"/>
              </a:spcBef>
              <a:spcAft>
                <a:spcPts val="0"/>
              </a:spcAft>
              <a:buClr>
                <a:schemeClr val="dk2"/>
              </a:buClr>
              <a:buSzPts val="1000"/>
              <a:buFont typeface="Inter"/>
              <a:buChar char="●"/>
              <a:defRPr sz="1000"/>
            </a:lvl4pPr>
            <a:lvl5pPr indent="-292100" lvl="4" marL="2286000">
              <a:spcBef>
                <a:spcPts val="0"/>
              </a:spcBef>
              <a:spcAft>
                <a:spcPts val="0"/>
              </a:spcAft>
              <a:buClr>
                <a:schemeClr val="dk2"/>
              </a:buClr>
              <a:buSzPts val="1000"/>
              <a:buFont typeface="Inter"/>
              <a:buChar char="○"/>
              <a:defRPr sz="1000"/>
            </a:lvl5pPr>
            <a:lvl6pPr indent="-292100" lvl="5" marL="2743200">
              <a:spcBef>
                <a:spcPts val="0"/>
              </a:spcBef>
              <a:spcAft>
                <a:spcPts val="0"/>
              </a:spcAft>
              <a:buClr>
                <a:schemeClr val="dk2"/>
              </a:buClr>
              <a:buSzPts val="1000"/>
              <a:buFont typeface="Inter"/>
              <a:buChar char="■"/>
              <a:defRPr sz="1000"/>
            </a:lvl6pPr>
            <a:lvl7pPr indent="-292100" lvl="6" marL="3200400">
              <a:spcBef>
                <a:spcPts val="0"/>
              </a:spcBef>
              <a:spcAft>
                <a:spcPts val="0"/>
              </a:spcAft>
              <a:buClr>
                <a:schemeClr val="dk2"/>
              </a:buClr>
              <a:buSzPts val="1000"/>
              <a:buFont typeface="Inter"/>
              <a:buChar char="●"/>
              <a:defRPr sz="1000"/>
            </a:lvl7pPr>
            <a:lvl8pPr indent="-292100" lvl="7" marL="3657600">
              <a:spcBef>
                <a:spcPts val="0"/>
              </a:spcBef>
              <a:spcAft>
                <a:spcPts val="0"/>
              </a:spcAft>
              <a:buClr>
                <a:schemeClr val="dk2"/>
              </a:buClr>
              <a:buSzPts val="1000"/>
              <a:buFont typeface="Inter"/>
              <a:buChar char="○"/>
              <a:defRPr sz="1000"/>
            </a:lvl8pPr>
            <a:lvl9pPr indent="-292100" lvl="8" marL="4114800">
              <a:spcBef>
                <a:spcPts val="0"/>
              </a:spcBef>
              <a:spcAft>
                <a:spcPts val="0"/>
              </a:spcAft>
              <a:buClr>
                <a:schemeClr val="dk2"/>
              </a:buClr>
              <a:buSzPts val="1000"/>
              <a:buFont typeface="Inter"/>
              <a:buChar char="■"/>
              <a:defRPr sz="1000"/>
            </a:lvl9pPr>
          </a:lstStyle>
          <a:p/>
        </p:txBody>
      </p:sp>
      <p:sp>
        <p:nvSpPr>
          <p:cNvPr id="321" name="Google Shape;321;p48"/>
          <p:cNvSpPr txBox="1"/>
          <p:nvPr>
            <p:ph idx="2" type="body"/>
          </p:nvPr>
        </p:nvSpPr>
        <p:spPr>
          <a:xfrm>
            <a:off x="2601850" y="2780825"/>
            <a:ext cx="1641300" cy="17190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Inter"/>
              <a:buChar char="●"/>
              <a:defRPr sz="1000"/>
            </a:lvl1pPr>
            <a:lvl2pPr indent="-292100" lvl="1" marL="914400">
              <a:spcBef>
                <a:spcPts val="0"/>
              </a:spcBef>
              <a:spcAft>
                <a:spcPts val="0"/>
              </a:spcAft>
              <a:buClr>
                <a:schemeClr val="dk2"/>
              </a:buClr>
              <a:buSzPts val="1000"/>
              <a:buFont typeface="Inter"/>
              <a:buChar char="○"/>
              <a:defRPr sz="1000"/>
            </a:lvl2pPr>
            <a:lvl3pPr indent="-292100" lvl="2" marL="1371600">
              <a:spcBef>
                <a:spcPts val="0"/>
              </a:spcBef>
              <a:spcAft>
                <a:spcPts val="0"/>
              </a:spcAft>
              <a:buClr>
                <a:schemeClr val="dk2"/>
              </a:buClr>
              <a:buSzPts val="1000"/>
              <a:buFont typeface="Inter"/>
              <a:buChar char="■"/>
              <a:defRPr sz="1000"/>
            </a:lvl3pPr>
            <a:lvl4pPr indent="-292100" lvl="3" marL="1828800">
              <a:spcBef>
                <a:spcPts val="0"/>
              </a:spcBef>
              <a:spcAft>
                <a:spcPts val="0"/>
              </a:spcAft>
              <a:buClr>
                <a:schemeClr val="dk2"/>
              </a:buClr>
              <a:buSzPts val="1000"/>
              <a:buFont typeface="Inter"/>
              <a:buChar char="●"/>
              <a:defRPr sz="1000"/>
            </a:lvl4pPr>
            <a:lvl5pPr indent="-292100" lvl="4" marL="2286000">
              <a:spcBef>
                <a:spcPts val="0"/>
              </a:spcBef>
              <a:spcAft>
                <a:spcPts val="0"/>
              </a:spcAft>
              <a:buClr>
                <a:schemeClr val="dk2"/>
              </a:buClr>
              <a:buSzPts val="1000"/>
              <a:buFont typeface="Inter"/>
              <a:buChar char="○"/>
              <a:defRPr sz="1000"/>
            </a:lvl5pPr>
            <a:lvl6pPr indent="-292100" lvl="5" marL="2743200">
              <a:spcBef>
                <a:spcPts val="0"/>
              </a:spcBef>
              <a:spcAft>
                <a:spcPts val="0"/>
              </a:spcAft>
              <a:buClr>
                <a:schemeClr val="dk2"/>
              </a:buClr>
              <a:buSzPts val="1000"/>
              <a:buFont typeface="Inter"/>
              <a:buChar char="■"/>
              <a:defRPr sz="1000"/>
            </a:lvl6pPr>
            <a:lvl7pPr indent="-292100" lvl="6" marL="3200400">
              <a:spcBef>
                <a:spcPts val="0"/>
              </a:spcBef>
              <a:spcAft>
                <a:spcPts val="0"/>
              </a:spcAft>
              <a:buClr>
                <a:schemeClr val="dk2"/>
              </a:buClr>
              <a:buSzPts val="1000"/>
              <a:buFont typeface="Inter"/>
              <a:buChar char="●"/>
              <a:defRPr sz="1000"/>
            </a:lvl7pPr>
            <a:lvl8pPr indent="-292100" lvl="7" marL="3657600">
              <a:spcBef>
                <a:spcPts val="0"/>
              </a:spcBef>
              <a:spcAft>
                <a:spcPts val="0"/>
              </a:spcAft>
              <a:buClr>
                <a:schemeClr val="dk2"/>
              </a:buClr>
              <a:buSzPts val="1000"/>
              <a:buFont typeface="Inter"/>
              <a:buChar char="○"/>
              <a:defRPr sz="1000"/>
            </a:lvl8pPr>
            <a:lvl9pPr indent="-292100" lvl="8" marL="4114800">
              <a:spcBef>
                <a:spcPts val="0"/>
              </a:spcBef>
              <a:spcAft>
                <a:spcPts val="0"/>
              </a:spcAft>
              <a:buClr>
                <a:schemeClr val="dk2"/>
              </a:buClr>
              <a:buSzPts val="1000"/>
              <a:buFont typeface="Inter"/>
              <a:buChar char="■"/>
              <a:defRPr sz="1000"/>
            </a:lvl9pPr>
          </a:lstStyle>
          <a:p/>
        </p:txBody>
      </p:sp>
      <p:sp>
        <p:nvSpPr>
          <p:cNvPr id="322" name="Google Shape;322;p48"/>
          <p:cNvSpPr txBox="1"/>
          <p:nvPr>
            <p:ph idx="3" type="body"/>
          </p:nvPr>
        </p:nvSpPr>
        <p:spPr>
          <a:xfrm>
            <a:off x="4601450" y="2780825"/>
            <a:ext cx="1641300" cy="17190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Inter"/>
              <a:buChar char="●"/>
              <a:defRPr sz="1000"/>
            </a:lvl1pPr>
            <a:lvl2pPr indent="-292100" lvl="1" marL="914400">
              <a:spcBef>
                <a:spcPts val="0"/>
              </a:spcBef>
              <a:spcAft>
                <a:spcPts val="0"/>
              </a:spcAft>
              <a:buClr>
                <a:schemeClr val="dk2"/>
              </a:buClr>
              <a:buSzPts val="1000"/>
              <a:buFont typeface="Inter"/>
              <a:buChar char="○"/>
              <a:defRPr sz="1000"/>
            </a:lvl2pPr>
            <a:lvl3pPr indent="-292100" lvl="2" marL="1371600">
              <a:spcBef>
                <a:spcPts val="0"/>
              </a:spcBef>
              <a:spcAft>
                <a:spcPts val="0"/>
              </a:spcAft>
              <a:buClr>
                <a:schemeClr val="dk2"/>
              </a:buClr>
              <a:buSzPts val="1000"/>
              <a:buFont typeface="Inter"/>
              <a:buChar char="■"/>
              <a:defRPr sz="1000"/>
            </a:lvl3pPr>
            <a:lvl4pPr indent="-292100" lvl="3" marL="1828800">
              <a:spcBef>
                <a:spcPts val="0"/>
              </a:spcBef>
              <a:spcAft>
                <a:spcPts val="0"/>
              </a:spcAft>
              <a:buClr>
                <a:schemeClr val="dk2"/>
              </a:buClr>
              <a:buSzPts val="1000"/>
              <a:buFont typeface="Inter"/>
              <a:buChar char="●"/>
              <a:defRPr sz="1000"/>
            </a:lvl4pPr>
            <a:lvl5pPr indent="-292100" lvl="4" marL="2286000">
              <a:spcBef>
                <a:spcPts val="0"/>
              </a:spcBef>
              <a:spcAft>
                <a:spcPts val="0"/>
              </a:spcAft>
              <a:buClr>
                <a:schemeClr val="dk2"/>
              </a:buClr>
              <a:buSzPts val="1000"/>
              <a:buFont typeface="Inter"/>
              <a:buChar char="○"/>
              <a:defRPr sz="1000"/>
            </a:lvl5pPr>
            <a:lvl6pPr indent="-292100" lvl="5" marL="2743200">
              <a:spcBef>
                <a:spcPts val="0"/>
              </a:spcBef>
              <a:spcAft>
                <a:spcPts val="0"/>
              </a:spcAft>
              <a:buClr>
                <a:schemeClr val="dk2"/>
              </a:buClr>
              <a:buSzPts val="1000"/>
              <a:buFont typeface="Inter"/>
              <a:buChar char="■"/>
              <a:defRPr sz="1000"/>
            </a:lvl6pPr>
            <a:lvl7pPr indent="-292100" lvl="6" marL="3200400">
              <a:spcBef>
                <a:spcPts val="0"/>
              </a:spcBef>
              <a:spcAft>
                <a:spcPts val="0"/>
              </a:spcAft>
              <a:buClr>
                <a:schemeClr val="dk2"/>
              </a:buClr>
              <a:buSzPts val="1000"/>
              <a:buFont typeface="Inter"/>
              <a:buChar char="●"/>
              <a:defRPr sz="1000"/>
            </a:lvl7pPr>
            <a:lvl8pPr indent="-292100" lvl="7" marL="3657600">
              <a:spcBef>
                <a:spcPts val="0"/>
              </a:spcBef>
              <a:spcAft>
                <a:spcPts val="0"/>
              </a:spcAft>
              <a:buClr>
                <a:schemeClr val="dk2"/>
              </a:buClr>
              <a:buSzPts val="1000"/>
              <a:buFont typeface="Inter"/>
              <a:buChar char="○"/>
              <a:defRPr sz="1000"/>
            </a:lvl8pPr>
            <a:lvl9pPr indent="-292100" lvl="8" marL="4114800">
              <a:spcBef>
                <a:spcPts val="0"/>
              </a:spcBef>
              <a:spcAft>
                <a:spcPts val="0"/>
              </a:spcAft>
              <a:buClr>
                <a:schemeClr val="dk2"/>
              </a:buClr>
              <a:buSzPts val="1000"/>
              <a:buFont typeface="Inter"/>
              <a:buChar char="■"/>
              <a:defRPr sz="1000"/>
            </a:lvl9pPr>
          </a:lstStyle>
          <a:p/>
        </p:txBody>
      </p:sp>
      <p:sp>
        <p:nvSpPr>
          <p:cNvPr id="323" name="Google Shape;323;p48"/>
          <p:cNvSpPr txBox="1"/>
          <p:nvPr>
            <p:ph idx="4" type="body"/>
          </p:nvPr>
        </p:nvSpPr>
        <p:spPr>
          <a:xfrm>
            <a:off x="6602800" y="2780825"/>
            <a:ext cx="1641300" cy="17190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Inter"/>
              <a:buChar char="●"/>
              <a:defRPr sz="1000"/>
            </a:lvl1pPr>
            <a:lvl2pPr indent="-292100" lvl="1" marL="914400">
              <a:spcBef>
                <a:spcPts val="0"/>
              </a:spcBef>
              <a:spcAft>
                <a:spcPts val="0"/>
              </a:spcAft>
              <a:buClr>
                <a:schemeClr val="dk2"/>
              </a:buClr>
              <a:buSzPts val="1000"/>
              <a:buFont typeface="Inter"/>
              <a:buChar char="○"/>
              <a:defRPr sz="1000"/>
            </a:lvl2pPr>
            <a:lvl3pPr indent="-292100" lvl="2" marL="1371600">
              <a:spcBef>
                <a:spcPts val="0"/>
              </a:spcBef>
              <a:spcAft>
                <a:spcPts val="0"/>
              </a:spcAft>
              <a:buClr>
                <a:schemeClr val="dk2"/>
              </a:buClr>
              <a:buSzPts val="1000"/>
              <a:buFont typeface="Inter"/>
              <a:buChar char="■"/>
              <a:defRPr sz="1000"/>
            </a:lvl3pPr>
            <a:lvl4pPr indent="-292100" lvl="3" marL="1828800">
              <a:spcBef>
                <a:spcPts val="0"/>
              </a:spcBef>
              <a:spcAft>
                <a:spcPts val="0"/>
              </a:spcAft>
              <a:buClr>
                <a:schemeClr val="dk2"/>
              </a:buClr>
              <a:buSzPts val="1000"/>
              <a:buFont typeface="Inter"/>
              <a:buChar char="●"/>
              <a:defRPr sz="1000"/>
            </a:lvl4pPr>
            <a:lvl5pPr indent="-292100" lvl="4" marL="2286000">
              <a:spcBef>
                <a:spcPts val="0"/>
              </a:spcBef>
              <a:spcAft>
                <a:spcPts val="0"/>
              </a:spcAft>
              <a:buClr>
                <a:schemeClr val="dk2"/>
              </a:buClr>
              <a:buSzPts val="1000"/>
              <a:buFont typeface="Inter"/>
              <a:buChar char="○"/>
              <a:defRPr sz="1000"/>
            </a:lvl5pPr>
            <a:lvl6pPr indent="-292100" lvl="5" marL="2743200">
              <a:spcBef>
                <a:spcPts val="0"/>
              </a:spcBef>
              <a:spcAft>
                <a:spcPts val="0"/>
              </a:spcAft>
              <a:buClr>
                <a:schemeClr val="dk2"/>
              </a:buClr>
              <a:buSzPts val="1000"/>
              <a:buFont typeface="Inter"/>
              <a:buChar char="■"/>
              <a:defRPr sz="1000"/>
            </a:lvl6pPr>
            <a:lvl7pPr indent="-292100" lvl="6" marL="3200400">
              <a:spcBef>
                <a:spcPts val="0"/>
              </a:spcBef>
              <a:spcAft>
                <a:spcPts val="0"/>
              </a:spcAft>
              <a:buClr>
                <a:schemeClr val="dk2"/>
              </a:buClr>
              <a:buSzPts val="1000"/>
              <a:buFont typeface="Inter"/>
              <a:buChar char="●"/>
              <a:defRPr sz="1000"/>
            </a:lvl7pPr>
            <a:lvl8pPr indent="-292100" lvl="7" marL="3657600">
              <a:spcBef>
                <a:spcPts val="0"/>
              </a:spcBef>
              <a:spcAft>
                <a:spcPts val="0"/>
              </a:spcAft>
              <a:buClr>
                <a:schemeClr val="dk2"/>
              </a:buClr>
              <a:buSzPts val="1000"/>
              <a:buFont typeface="Inter"/>
              <a:buChar char="○"/>
              <a:defRPr sz="1000"/>
            </a:lvl8pPr>
            <a:lvl9pPr indent="-292100" lvl="8" marL="4114800">
              <a:spcBef>
                <a:spcPts val="0"/>
              </a:spcBef>
              <a:spcAft>
                <a:spcPts val="0"/>
              </a:spcAft>
              <a:buClr>
                <a:schemeClr val="dk2"/>
              </a:buClr>
              <a:buSzPts val="1000"/>
              <a:buFont typeface="Inter"/>
              <a:buChar char="■"/>
              <a:defRPr sz="1000"/>
            </a:lvl9pPr>
          </a:lstStyle>
          <a:p/>
        </p:txBody>
      </p:sp>
      <p:sp>
        <p:nvSpPr>
          <p:cNvPr id="324" name="Google Shape;324;p48"/>
          <p:cNvSpPr/>
          <p:nvPr/>
        </p:nvSpPr>
        <p:spPr>
          <a:xfrm>
            <a:off x="603475"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Inter"/>
                <a:ea typeface="Inter"/>
                <a:cs typeface="Inter"/>
                <a:sym typeface="Inter"/>
              </a:rPr>
              <a:t>Confidential</a:t>
            </a:r>
            <a:endParaRPr sz="700">
              <a:solidFill>
                <a:schemeClr val="dk1"/>
              </a:solidFill>
              <a:latin typeface="Inter"/>
              <a:ea typeface="Inter"/>
              <a:cs typeface="Inter"/>
              <a:sym typeface="Inter"/>
            </a:endParaRPr>
          </a:p>
        </p:txBody>
      </p:sp>
      <p:sp>
        <p:nvSpPr>
          <p:cNvPr id="325" name="Google Shape;325;p48"/>
          <p:cNvSpPr txBox="1"/>
          <p:nvPr>
            <p:ph idx="5" type="sldNum"/>
          </p:nvPr>
        </p:nvSpPr>
        <p:spPr>
          <a:xfrm>
            <a:off x="420872" y="203200"/>
            <a:ext cx="428700" cy="393600"/>
          </a:xfrm>
          <a:prstGeom prst="rect">
            <a:avLst/>
          </a:prstGeom>
        </p:spPr>
        <p:txBody>
          <a:bodyPr anchorCtr="0" anchor="ctr" bIns="91425" lIns="91425" spcFirstLastPara="1" rIns="91425" wrap="square" tIns="91425">
            <a:normAutofit/>
          </a:bodyPr>
          <a:lstStyle>
            <a:lvl1pPr lvl="0" rtl="0" algn="ctr">
              <a:buNone/>
              <a:defRPr sz="800">
                <a:solidFill>
                  <a:schemeClr val="dk1"/>
                </a:solidFill>
                <a:latin typeface="Inter Light"/>
                <a:ea typeface="Inter Light"/>
                <a:cs typeface="Inter Light"/>
                <a:sym typeface="Inter Light"/>
              </a:defRPr>
            </a:lvl1pPr>
            <a:lvl2pPr lvl="1" rtl="0" algn="ctr">
              <a:buNone/>
              <a:defRPr sz="800">
                <a:solidFill>
                  <a:schemeClr val="dk1"/>
                </a:solidFill>
                <a:latin typeface="Inter Light"/>
                <a:ea typeface="Inter Light"/>
                <a:cs typeface="Inter Light"/>
                <a:sym typeface="Inter Light"/>
              </a:defRPr>
            </a:lvl2pPr>
            <a:lvl3pPr lvl="2" rtl="0" algn="ctr">
              <a:buNone/>
              <a:defRPr sz="800">
                <a:solidFill>
                  <a:schemeClr val="dk1"/>
                </a:solidFill>
                <a:latin typeface="Inter Light"/>
                <a:ea typeface="Inter Light"/>
                <a:cs typeface="Inter Light"/>
                <a:sym typeface="Inter Light"/>
              </a:defRPr>
            </a:lvl3pPr>
            <a:lvl4pPr lvl="3" rtl="0" algn="ctr">
              <a:buNone/>
              <a:defRPr sz="800">
                <a:solidFill>
                  <a:schemeClr val="dk1"/>
                </a:solidFill>
                <a:latin typeface="Inter Light"/>
                <a:ea typeface="Inter Light"/>
                <a:cs typeface="Inter Light"/>
                <a:sym typeface="Inter Light"/>
              </a:defRPr>
            </a:lvl4pPr>
            <a:lvl5pPr lvl="4" rtl="0" algn="ctr">
              <a:buNone/>
              <a:defRPr sz="800">
                <a:solidFill>
                  <a:schemeClr val="dk1"/>
                </a:solidFill>
                <a:latin typeface="Inter Light"/>
                <a:ea typeface="Inter Light"/>
                <a:cs typeface="Inter Light"/>
                <a:sym typeface="Inter Light"/>
              </a:defRPr>
            </a:lvl5pPr>
            <a:lvl6pPr lvl="5" rtl="0" algn="ctr">
              <a:buNone/>
              <a:defRPr sz="800">
                <a:solidFill>
                  <a:schemeClr val="dk1"/>
                </a:solidFill>
                <a:latin typeface="Inter Light"/>
                <a:ea typeface="Inter Light"/>
                <a:cs typeface="Inter Light"/>
                <a:sym typeface="Inter Light"/>
              </a:defRPr>
            </a:lvl6pPr>
            <a:lvl7pPr lvl="6" rtl="0" algn="ctr">
              <a:buNone/>
              <a:defRPr sz="800">
                <a:solidFill>
                  <a:schemeClr val="dk1"/>
                </a:solidFill>
                <a:latin typeface="Inter Light"/>
                <a:ea typeface="Inter Light"/>
                <a:cs typeface="Inter Light"/>
                <a:sym typeface="Inter Light"/>
              </a:defRPr>
            </a:lvl7pPr>
            <a:lvl8pPr lvl="7" rtl="0" algn="ctr">
              <a:buNone/>
              <a:defRPr sz="800">
                <a:solidFill>
                  <a:schemeClr val="dk1"/>
                </a:solidFill>
                <a:latin typeface="Inter Light"/>
                <a:ea typeface="Inter Light"/>
                <a:cs typeface="Inter Light"/>
                <a:sym typeface="Inter Light"/>
              </a:defRPr>
            </a:lvl8pPr>
            <a:lvl9pPr lvl="8" rtl="0" algn="ctr">
              <a:buNone/>
              <a:defRPr sz="800">
                <a:solidFill>
                  <a:schemeClr val="dk1"/>
                </a:solidFill>
                <a:latin typeface="Inter Light"/>
                <a:ea typeface="Inter Light"/>
                <a:cs typeface="Inter Light"/>
                <a:sym typeface="Inter Light"/>
              </a:defRPr>
            </a:lvl9pPr>
          </a:lstStyle>
          <a:p>
            <a:pPr indent="0" lvl="0" marL="0" rtl="0" algn="ctr">
              <a:spcBef>
                <a:spcPts val="0"/>
              </a:spcBef>
              <a:spcAft>
                <a:spcPts val="0"/>
              </a:spcAft>
              <a:buNone/>
            </a:pPr>
            <a:fld id="{00000000-1234-1234-1234-123412341234}" type="slidenum">
              <a:rPr lang="en"/>
              <a:t>‹#›</a:t>
            </a:fld>
            <a:endParaRPr/>
          </a:p>
        </p:txBody>
      </p:sp>
      <p:sp>
        <p:nvSpPr>
          <p:cNvPr id="326" name="Google Shape;326;p48"/>
          <p:cNvSpPr/>
          <p:nvPr/>
        </p:nvSpPr>
        <p:spPr>
          <a:xfrm>
            <a:off x="1644650"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dk1"/>
                </a:solidFill>
                <a:latin typeface="Inter"/>
                <a:ea typeface="Inter"/>
                <a:cs typeface="Inter"/>
                <a:sym typeface="Inter"/>
              </a:rPr>
              <a:t>Copyright ©</a:t>
            </a:r>
            <a:endParaRPr sz="700">
              <a:solidFill>
                <a:schemeClr val="dk1"/>
              </a:solidFill>
              <a:latin typeface="Inter"/>
              <a:ea typeface="Inter"/>
              <a:cs typeface="Inter"/>
              <a:sym typeface="Inte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etitive Advantage">
  <p:cSld name="ONE_COLUMN_TEXT">
    <p:bg>
      <p:bgPr>
        <a:solidFill>
          <a:schemeClr val="lt1"/>
        </a:solidFill>
      </p:bgPr>
    </p:bg>
    <p:spTree>
      <p:nvGrpSpPr>
        <p:cNvPr id="327" name="Shape 327"/>
        <p:cNvGrpSpPr/>
        <p:nvPr/>
      </p:nvGrpSpPr>
      <p:grpSpPr>
        <a:xfrm>
          <a:off x="0" y="0"/>
          <a:ext cx="0" cy="0"/>
          <a:chOff x="0" y="0"/>
          <a:chExt cx="0" cy="0"/>
        </a:xfrm>
      </p:grpSpPr>
      <p:sp>
        <p:nvSpPr>
          <p:cNvPr id="328" name="Google Shape;328;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329" name="Google Shape;329;p49"/>
          <p:cNvCxnSpPr/>
          <p:nvPr/>
        </p:nvCxnSpPr>
        <p:spPr>
          <a:xfrm rot="10800000">
            <a:off x="560525" y="279400"/>
            <a:ext cx="149400" cy="0"/>
          </a:xfrm>
          <a:prstGeom prst="straightConnector1">
            <a:avLst/>
          </a:prstGeom>
          <a:noFill/>
          <a:ln cap="flat" cmpd="sng" w="9525">
            <a:solidFill>
              <a:schemeClr val="dk1"/>
            </a:solidFill>
            <a:prstDash val="solid"/>
            <a:round/>
            <a:headEnd len="med" w="med" type="none"/>
            <a:tailEnd len="med" w="med" type="none"/>
          </a:ln>
        </p:spPr>
      </p:cxnSp>
      <p:sp>
        <p:nvSpPr>
          <p:cNvPr id="330" name="Google Shape;330;p49"/>
          <p:cNvSpPr txBox="1"/>
          <p:nvPr>
            <p:ph type="title"/>
          </p:nvPr>
        </p:nvSpPr>
        <p:spPr>
          <a:xfrm>
            <a:off x="452575" y="596800"/>
            <a:ext cx="4418100" cy="2965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4200"/>
              <a:buFont typeface="Inter"/>
              <a:buNone/>
              <a:defRPr/>
            </a:lvl1pPr>
            <a:lvl2pPr lvl="1">
              <a:lnSpc>
                <a:spcPct val="80000"/>
              </a:lnSpc>
              <a:spcBef>
                <a:spcPts val="0"/>
              </a:spcBef>
              <a:spcAft>
                <a:spcPts val="0"/>
              </a:spcAft>
              <a:buSzPts val="4800"/>
              <a:buFont typeface="Inter"/>
              <a:buNone/>
              <a:defRPr b="1" sz="4800"/>
            </a:lvl2pPr>
            <a:lvl3pPr lvl="2">
              <a:lnSpc>
                <a:spcPct val="80000"/>
              </a:lnSpc>
              <a:spcBef>
                <a:spcPts val="0"/>
              </a:spcBef>
              <a:spcAft>
                <a:spcPts val="0"/>
              </a:spcAft>
              <a:buSzPts val="4800"/>
              <a:buFont typeface="Inter"/>
              <a:buNone/>
              <a:defRPr b="1" sz="4800"/>
            </a:lvl3pPr>
            <a:lvl4pPr lvl="3">
              <a:lnSpc>
                <a:spcPct val="80000"/>
              </a:lnSpc>
              <a:spcBef>
                <a:spcPts val="0"/>
              </a:spcBef>
              <a:spcAft>
                <a:spcPts val="0"/>
              </a:spcAft>
              <a:buSzPts val="4800"/>
              <a:buFont typeface="Inter"/>
              <a:buNone/>
              <a:defRPr b="1" sz="4800"/>
            </a:lvl4pPr>
            <a:lvl5pPr lvl="4">
              <a:lnSpc>
                <a:spcPct val="80000"/>
              </a:lnSpc>
              <a:spcBef>
                <a:spcPts val="0"/>
              </a:spcBef>
              <a:spcAft>
                <a:spcPts val="0"/>
              </a:spcAft>
              <a:buSzPts val="4800"/>
              <a:buFont typeface="Inter"/>
              <a:buNone/>
              <a:defRPr b="1" sz="4800"/>
            </a:lvl5pPr>
            <a:lvl6pPr lvl="5">
              <a:lnSpc>
                <a:spcPct val="80000"/>
              </a:lnSpc>
              <a:spcBef>
                <a:spcPts val="0"/>
              </a:spcBef>
              <a:spcAft>
                <a:spcPts val="0"/>
              </a:spcAft>
              <a:buSzPts val="4800"/>
              <a:buFont typeface="Inter"/>
              <a:buNone/>
              <a:defRPr b="1" sz="4800"/>
            </a:lvl6pPr>
            <a:lvl7pPr lvl="6">
              <a:lnSpc>
                <a:spcPct val="80000"/>
              </a:lnSpc>
              <a:spcBef>
                <a:spcPts val="0"/>
              </a:spcBef>
              <a:spcAft>
                <a:spcPts val="0"/>
              </a:spcAft>
              <a:buSzPts val="4800"/>
              <a:buFont typeface="Inter"/>
              <a:buNone/>
              <a:defRPr b="1" sz="4800"/>
            </a:lvl7pPr>
            <a:lvl8pPr lvl="7">
              <a:lnSpc>
                <a:spcPct val="80000"/>
              </a:lnSpc>
              <a:spcBef>
                <a:spcPts val="0"/>
              </a:spcBef>
              <a:spcAft>
                <a:spcPts val="0"/>
              </a:spcAft>
              <a:buSzPts val="4800"/>
              <a:buFont typeface="Inter"/>
              <a:buNone/>
              <a:defRPr b="1" sz="4800"/>
            </a:lvl8pPr>
            <a:lvl9pPr lvl="8">
              <a:lnSpc>
                <a:spcPct val="80000"/>
              </a:lnSpc>
              <a:spcBef>
                <a:spcPts val="0"/>
              </a:spcBef>
              <a:spcAft>
                <a:spcPts val="0"/>
              </a:spcAft>
              <a:buSzPts val="4800"/>
              <a:buFont typeface="Inter"/>
              <a:buNone/>
              <a:defRPr b="1" sz="4800"/>
            </a:lvl9pPr>
          </a:lstStyle>
          <a:p/>
        </p:txBody>
      </p:sp>
      <p:sp>
        <p:nvSpPr>
          <p:cNvPr id="331" name="Google Shape;331;p49"/>
          <p:cNvSpPr/>
          <p:nvPr>
            <p:ph idx="2" type="pic"/>
          </p:nvPr>
        </p:nvSpPr>
        <p:spPr>
          <a:xfrm>
            <a:off x="5039775" y="196800"/>
            <a:ext cx="3905400" cy="4749900"/>
          </a:xfrm>
          <a:prstGeom prst="roundRect">
            <a:avLst>
              <a:gd fmla="val 2053" name="adj"/>
            </a:avLst>
          </a:prstGeom>
          <a:noFill/>
          <a:ln>
            <a:noFill/>
          </a:ln>
        </p:spPr>
      </p:sp>
      <p:sp>
        <p:nvSpPr>
          <p:cNvPr id="332" name="Google Shape;332;p49"/>
          <p:cNvSpPr txBox="1"/>
          <p:nvPr>
            <p:ph idx="1" type="body"/>
          </p:nvPr>
        </p:nvSpPr>
        <p:spPr>
          <a:xfrm>
            <a:off x="452575" y="1966775"/>
            <a:ext cx="3212700" cy="208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Inter"/>
              <a:buChar char="●"/>
              <a:defRPr/>
            </a:lvl1pPr>
            <a:lvl2pPr indent="-304800" lvl="1" marL="914400">
              <a:spcBef>
                <a:spcPts val="0"/>
              </a:spcBef>
              <a:spcAft>
                <a:spcPts val="0"/>
              </a:spcAft>
              <a:buSzPts val="1200"/>
              <a:buFont typeface="Inter"/>
              <a:buChar char="○"/>
              <a:defRPr/>
            </a:lvl2pPr>
            <a:lvl3pPr indent="-304800" lvl="2" marL="1371600">
              <a:spcBef>
                <a:spcPts val="0"/>
              </a:spcBef>
              <a:spcAft>
                <a:spcPts val="0"/>
              </a:spcAft>
              <a:buSzPts val="1200"/>
              <a:buFont typeface="Inter"/>
              <a:buChar char="■"/>
              <a:defRPr/>
            </a:lvl3pPr>
            <a:lvl4pPr indent="-304800" lvl="3" marL="1828800">
              <a:spcBef>
                <a:spcPts val="0"/>
              </a:spcBef>
              <a:spcAft>
                <a:spcPts val="0"/>
              </a:spcAft>
              <a:buSzPts val="1200"/>
              <a:buFont typeface="Inter"/>
              <a:buChar char="●"/>
              <a:defRPr/>
            </a:lvl4pPr>
            <a:lvl5pPr indent="-304800" lvl="4" marL="2286000">
              <a:spcBef>
                <a:spcPts val="0"/>
              </a:spcBef>
              <a:spcAft>
                <a:spcPts val="0"/>
              </a:spcAft>
              <a:buSzPts val="1200"/>
              <a:buFont typeface="Inter"/>
              <a:buChar char="○"/>
              <a:defRPr/>
            </a:lvl5pPr>
            <a:lvl6pPr indent="-304800" lvl="5" marL="2743200">
              <a:spcBef>
                <a:spcPts val="0"/>
              </a:spcBef>
              <a:spcAft>
                <a:spcPts val="0"/>
              </a:spcAft>
              <a:buSzPts val="1200"/>
              <a:buFont typeface="Inter"/>
              <a:buChar char="■"/>
              <a:defRPr/>
            </a:lvl6pPr>
            <a:lvl7pPr indent="-304800" lvl="6" marL="3200400">
              <a:spcBef>
                <a:spcPts val="0"/>
              </a:spcBef>
              <a:spcAft>
                <a:spcPts val="0"/>
              </a:spcAft>
              <a:buSzPts val="1200"/>
              <a:buFont typeface="Inter"/>
              <a:buChar char="●"/>
              <a:defRPr/>
            </a:lvl7pPr>
            <a:lvl8pPr indent="-304800" lvl="7" marL="3657600">
              <a:spcBef>
                <a:spcPts val="0"/>
              </a:spcBef>
              <a:spcAft>
                <a:spcPts val="0"/>
              </a:spcAft>
              <a:buSzPts val="1200"/>
              <a:buFont typeface="Inter"/>
              <a:buChar char="○"/>
              <a:defRPr/>
            </a:lvl8pPr>
            <a:lvl9pPr indent="-304800" lvl="8" marL="4114800">
              <a:spcBef>
                <a:spcPts val="0"/>
              </a:spcBef>
              <a:spcAft>
                <a:spcPts val="0"/>
              </a:spcAft>
              <a:buSzPts val="1200"/>
              <a:buFont typeface="Inter"/>
              <a:buChar char="■"/>
              <a:defRPr/>
            </a:lvl9pPr>
          </a:lstStyle>
          <a:p/>
        </p:txBody>
      </p:sp>
      <p:sp>
        <p:nvSpPr>
          <p:cNvPr id="333" name="Google Shape;333;p49"/>
          <p:cNvSpPr/>
          <p:nvPr/>
        </p:nvSpPr>
        <p:spPr>
          <a:xfrm>
            <a:off x="603475"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Inter"/>
                <a:ea typeface="Inter"/>
                <a:cs typeface="Inter"/>
                <a:sym typeface="Inter"/>
              </a:rPr>
              <a:t>Confidential</a:t>
            </a:r>
            <a:endParaRPr sz="700">
              <a:solidFill>
                <a:schemeClr val="dk1"/>
              </a:solidFill>
              <a:latin typeface="Inter"/>
              <a:ea typeface="Inter"/>
              <a:cs typeface="Inter"/>
              <a:sym typeface="Inter"/>
            </a:endParaRPr>
          </a:p>
        </p:txBody>
      </p:sp>
      <p:sp>
        <p:nvSpPr>
          <p:cNvPr id="334" name="Google Shape;334;p49"/>
          <p:cNvSpPr txBox="1"/>
          <p:nvPr>
            <p:ph idx="3" type="sldNum"/>
          </p:nvPr>
        </p:nvSpPr>
        <p:spPr>
          <a:xfrm>
            <a:off x="420872" y="203200"/>
            <a:ext cx="428700" cy="393600"/>
          </a:xfrm>
          <a:prstGeom prst="rect">
            <a:avLst/>
          </a:prstGeom>
        </p:spPr>
        <p:txBody>
          <a:bodyPr anchorCtr="0" anchor="ctr" bIns="91425" lIns="91425" spcFirstLastPara="1" rIns="91425" wrap="square" tIns="91425">
            <a:normAutofit/>
          </a:bodyPr>
          <a:lstStyle>
            <a:lvl1pPr lvl="0" rtl="0" algn="ctr">
              <a:buNone/>
              <a:defRPr sz="800">
                <a:solidFill>
                  <a:schemeClr val="dk1"/>
                </a:solidFill>
                <a:latin typeface="Inter Light"/>
                <a:ea typeface="Inter Light"/>
                <a:cs typeface="Inter Light"/>
                <a:sym typeface="Inter Light"/>
              </a:defRPr>
            </a:lvl1pPr>
            <a:lvl2pPr lvl="1" rtl="0" algn="ctr">
              <a:buNone/>
              <a:defRPr sz="800">
                <a:solidFill>
                  <a:schemeClr val="dk1"/>
                </a:solidFill>
                <a:latin typeface="Inter Light"/>
                <a:ea typeface="Inter Light"/>
                <a:cs typeface="Inter Light"/>
                <a:sym typeface="Inter Light"/>
              </a:defRPr>
            </a:lvl2pPr>
            <a:lvl3pPr lvl="2" rtl="0" algn="ctr">
              <a:buNone/>
              <a:defRPr sz="800">
                <a:solidFill>
                  <a:schemeClr val="dk1"/>
                </a:solidFill>
                <a:latin typeface="Inter Light"/>
                <a:ea typeface="Inter Light"/>
                <a:cs typeface="Inter Light"/>
                <a:sym typeface="Inter Light"/>
              </a:defRPr>
            </a:lvl3pPr>
            <a:lvl4pPr lvl="3" rtl="0" algn="ctr">
              <a:buNone/>
              <a:defRPr sz="800">
                <a:solidFill>
                  <a:schemeClr val="dk1"/>
                </a:solidFill>
                <a:latin typeface="Inter Light"/>
                <a:ea typeface="Inter Light"/>
                <a:cs typeface="Inter Light"/>
                <a:sym typeface="Inter Light"/>
              </a:defRPr>
            </a:lvl4pPr>
            <a:lvl5pPr lvl="4" rtl="0" algn="ctr">
              <a:buNone/>
              <a:defRPr sz="800">
                <a:solidFill>
                  <a:schemeClr val="dk1"/>
                </a:solidFill>
                <a:latin typeface="Inter Light"/>
                <a:ea typeface="Inter Light"/>
                <a:cs typeface="Inter Light"/>
                <a:sym typeface="Inter Light"/>
              </a:defRPr>
            </a:lvl5pPr>
            <a:lvl6pPr lvl="5" rtl="0" algn="ctr">
              <a:buNone/>
              <a:defRPr sz="800">
                <a:solidFill>
                  <a:schemeClr val="dk1"/>
                </a:solidFill>
                <a:latin typeface="Inter Light"/>
                <a:ea typeface="Inter Light"/>
                <a:cs typeface="Inter Light"/>
                <a:sym typeface="Inter Light"/>
              </a:defRPr>
            </a:lvl6pPr>
            <a:lvl7pPr lvl="6" rtl="0" algn="ctr">
              <a:buNone/>
              <a:defRPr sz="800">
                <a:solidFill>
                  <a:schemeClr val="dk1"/>
                </a:solidFill>
                <a:latin typeface="Inter Light"/>
                <a:ea typeface="Inter Light"/>
                <a:cs typeface="Inter Light"/>
                <a:sym typeface="Inter Light"/>
              </a:defRPr>
            </a:lvl7pPr>
            <a:lvl8pPr lvl="7" rtl="0" algn="ctr">
              <a:buNone/>
              <a:defRPr sz="800">
                <a:solidFill>
                  <a:schemeClr val="dk1"/>
                </a:solidFill>
                <a:latin typeface="Inter Light"/>
                <a:ea typeface="Inter Light"/>
                <a:cs typeface="Inter Light"/>
                <a:sym typeface="Inter Light"/>
              </a:defRPr>
            </a:lvl8pPr>
            <a:lvl9pPr lvl="8" rtl="0" algn="ctr">
              <a:buNone/>
              <a:defRPr sz="800">
                <a:solidFill>
                  <a:schemeClr val="dk1"/>
                </a:solidFill>
                <a:latin typeface="Inter Light"/>
                <a:ea typeface="Inter Light"/>
                <a:cs typeface="Inter Light"/>
                <a:sym typeface="Inter Light"/>
              </a:defRPr>
            </a:lvl9pPr>
          </a:lstStyle>
          <a:p>
            <a:pPr indent="0" lvl="0" marL="0" rtl="0" algn="ctr">
              <a:spcBef>
                <a:spcPts val="0"/>
              </a:spcBef>
              <a:spcAft>
                <a:spcPts val="0"/>
              </a:spcAft>
              <a:buNone/>
            </a:pPr>
            <a:fld id="{00000000-1234-1234-1234-123412341234}" type="slidenum">
              <a:rPr lang="en"/>
              <a:t>‹#›</a:t>
            </a:fld>
            <a:endParaRPr/>
          </a:p>
        </p:txBody>
      </p:sp>
      <p:sp>
        <p:nvSpPr>
          <p:cNvPr id="335" name="Google Shape;335;p49"/>
          <p:cNvSpPr/>
          <p:nvPr/>
        </p:nvSpPr>
        <p:spPr>
          <a:xfrm>
            <a:off x="1644650"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dk1"/>
                </a:solidFill>
                <a:latin typeface="Inter"/>
                <a:ea typeface="Inter"/>
                <a:cs typeface="Inter"/>
                <a:sym typeface="Inter"/>
              </a:rPr>
              <a:t>Copyright ©</a:t>
            </a:r>
            <a:endParaRPr sz="700">
              <a:solidFill>
                <a:schemeClr val="dk1"/>
              </a:solidFill>
              <a:latin typeface="Inter"/>
              <a:ea typeface="Inter"/>
              <a:cs typeface="Inter"/>
              <a:sym typeface="Inte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p:cSld name="MAIN_POINT">
    <p:bg>
      <p:bgPr>
        <a:solidFill>
          <a:schemeClr val="dk1"/>
        </a:solidFill>
      </p:bgPr>
    </p:bg>
    <p:spTree>
      <p:nvGrpSpPr>
        <p:cNvPr id="336" name="Shape 336"/>
        <p:cNvGrpSpPr/>
        <p:nvPr/>
      </p:nvGrpSpPr>
      <p:grpSpPr>
        <a:xfrm>
          <a:off x="0" y="0"/>
          <a:ext cx="0" cy="0"/>
          <a:chOff x="0" y="0"/>
          <a:chExt cx="0" cy="0"/>
        </a:xfrm>
      </p:grpSpPr>
      <p:sp>
        <p:nvSpPr>
          <p:cNvPr id="337" name="Google Shape;337;p50"/>
          <p:cNvSpPr/>
          <p:nvPr>
            <p:ph idx="2" type="pic"/>
          </p:nvPr>
        </p:nvSpPr>
        <p:spPr>
          <a:xfrm>
            <a:off x="566350" y="1569300"/>
            <a:ext cx="1466400" cy="1570200"/>
          </a:xfrm>
          <a:prstGeom prst="roundRect">
            <a:avLst>
              <a:gd fmla="val 6320" name="adj"/>
            </a:avLst>
          </a:prstGeom>
          <a:noFill/>
          <a:ln>
            <a:noFill/>
          </a:ln>
        </p:spPr>
      </p:sp>
      <p:sp>
        <p:nvSpPr>
          <p:cNvPr id="338" name="Google Shape;338;p50"/>
          <p:cNvSpPr/>
          <p:nvPr>
            <p:ph idx="3" type="pic"/>
          </p:nvPr>
        </p:nvSpPr>
        <p:spPr>
          <a:xfrm>
            <a:off x="2588275" y="1569300"/>
            <a:ext cx="1466400" cy="1570200"/>
          </a:xfrm>
          <a:prstGeom prst="roundRect">
            <a:avLst>
              <a:gd fmla="val 6320" name="adj"/>
            </a:avLst>
          </a:prstGeom>
          <a:noFill/>
          <a:ln>
            <a:noFill/>
          </a:ln>
        </p:spPr>
      </p:sp>
      <p:sp>
        <p:nvSpPr>
          <p:cNvPr id="339" name="Google Shape;339;p50"/>
          <p:cNvSpPr/>
          <p:nvPr>
            <p:ph idx="4" type="pic"/>
          </p:nvPr>
        </p:nvSpPr>
        <p:spPr>
          <a:xfrm>
            <a:off x="4613113" y="1569300"/>
            <a:ext cx="1466400" cy="1570200"/>
          </a:xfrm>
          <a:prstGeom prst="roundRect">
            <a:avLst>
              <a:gd fmla="val 6320" name="adj"/>
            </a:avLst>
          </a:prstGeom>
          <a:noFill/>
          <a:ln>
            <a:noFill/>
          </a:ln>
        </p:spPr>
      </p:sp>
      <p:sp>
        <p:nvSpPr>
          <p:cNvPr id="340" name="Google Shape;340;p50"/>
          <p:cNvSpPr/>
          <p:nvPr>
            <p:ph idx="5" type="pic"/>
          </p:nvPr>
        </p:nvSpPr>
        <p:spPr>
          <a:xfrm>
            <a:off x="6637950" y="1569300"/>
            <a:ext cx="1466400" cy="1570200"/>
          </a:xfrm>
          <a:prstGeom prst="roundRect">
            <a:avLst>
              <a:gd fmla="val 6320" name="adj"/>
            </a:avLst>
          </a:prstGeom>
          <a:noFill/>
          <a:ln>
            <a:noFill/>
          </a:ln>
        </p:spPr>
      </p:sp>
      <p:cxnSp>
        <p:nvCxnSpPr>
          <p:cNvPr id="341" name="Google Shape;341;p50"/>
          <p:cNvCxnSpPr/>
          <p:nvPr/>
        </p:nvCxnSpPr>
        <p:spPr>
          <a:xfrm rot="10800000">
            <a:off x="560525" y="279400"/>
            <a:ext cx="149400" cy="0"/>
          </a:xfrm>
          <a:prstGeom prst="straightConnector1">
            <a:avLst/>
          </a:prstGeom>
          <a:noFill/>
          <a:ln cap="flat" cmpd="sng" w="9525">
            <a:solidFill>
              <a:schemeClr val="lt2"/>
            </a:solidFill>
            <a:prstDash val="solid"/>
            <a:round/>
            <a:headEnd len="med" w="med" type="none"/>
            <a:tailEnd len="med" w="med" type="none"/>
          </a:ln>
        </p:spPr>
      </p:cxnSp>
      <p:sp>
        <p:nvSpPr>
          <p:cNvPr id="342" name="Google Shape;342;p50"/>
          <p:cNvSpPr txBox="1"/>
          <p:nvPr>
            <p:ph type="title"/>
          </p:nvPr>
        </p:nvSpPr>
        <p:spPr>
          <a:xfrm>
            <a:off x="450850" y="596800"/>
            <a:ext cx="6767700" cy="18288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4200"/>
              <a:buFont typeface="Inter"/>
              <a:buNone/>
              <a:defRPr>
                <a:solidFill>
                  <a:schemeClr val="lt1"/>
                </a:solidFill>
              </a:defRPr>
            </a:lvl1pPr>
            <a:lvl2pPr lvl="1">
              <a:lnSpc>
                <a:spcPct val="80000"/>
              </a:lnSpc>
              <a:spcBef>
                <a:spcPts val="0"/>
              </a:spcBef>
              <a:spcAft>
                <a:spcPts val="0"/>
              </a:spcAft>
              <a:buClr>
                <a:schemeClr val="lt1"/>
              </a:buClr>
              <a:buSzPts val="4800"/>
              <a:buNone/>
              <a:defRPr sz="4800">
                <a:solidFill>
                  <a:schemeClr val="lt1"/>
                </a:solidFill>
              </a:defRPr>
            </a:lvl2pPr>
            <a:lvl3pPr lvl="2">
              <a:lnSpc>
                <a:spcPct val="80000"/>
              </a:lnSpc>
              <a:spcBef>
                <a:spcPts val="0"/>
              </a:spcBef>
              <a:spcAft>
                <a:spcPts val="0"/>
              </a:spcAft>
              <a:buClr>
                <a:schemeClr val="lt1"/>
              </a:buClr>
              <a:buSzPts val="4800"/>
              <a:buNone/>
              <a:defRPr sz="4800">
                <a:solidFill>
                  <a:schemeClr val="lt1"/>
                </a:solidFill>
              </a:defRPr>
            </a:lvl3pPr>
            <a:lvl4pPr lvl="3">
              <a:lnSpc>
                <a:spcPct val="80000"/>
              </a:lnSpc>
              <a:spcBef>
                <a:spcPts val="0"/>
              </a:spcBef>
              <a:spcAft>
                <a:spcPts val="0"/>
              </a:spcAft>
              <a:buClr>
                <a:schemeClr val="lt1"/>
              </a:buClr>
              <a:buSzPts val="4800"/>
              <a:buNone/>
              <a:defRPr sz="4800">
                <a:solidFill>
                  <a:schemeClr val="lt1"/>
                </a:solidFill>
              </a:defRPr>
            </a:lvl4pPr>
            <a:lvl5pPr lvl="4">
              <a:lnSpc>
                <a:spcPct val="80000"/>
              </a:lnSpc>
              <a:spcBef>
                <a:spcPts val="0"/>
              </a:spcBef>
              <a:spcAft>
                <a:spcPts val="0"/>
              </a:spcAft>
              <a:buClr>
                <a:schemeClr val="lt1"/>
              </a:buClr>
              <a:buSzPts val="4800"/>
              <a:buNone/>
              <a:defRPr sz="4800">
                <a:solidFill>
                  <a:schemeClr val="lt1"/>
                </a:solidFill>
              </a:defRPr>
            </a:lvl5pPr>
            <a:lvl6pPr lvl="5">
              <a:lnSpc>
                <a:spcPct val="80000"/>
              </a:lnSpc>
              <a:spcBef>
                <a:spcPts val="0"/>
              </a:spcBef>
              <a:spcAft>
                <a:spcPts val="0"/>
              </a:spcAft>
              <a:buClr>
                <a:schemeClr val="lt1"/>
              </a:buClr>
              <a:buSzPts val="4800"/>
              <a:buNone/>
              <a:defRPr sz="4800">
                <a:solidFill>
                  <a:schemeClr val="lt1"/>
                </a:solidFill>
              </a:defRPr>
            </a:lvl6pPr>
            <a:lvl7pPr lvl="6">
              <a:lnSpc>
                <a:spcPct val="80000"/>
              </a:lnSpc>
              <a:spcBef>
                <a:spcPts val="0"/>
              </a:spcBef>
              <a:spcAft>
                <a:spcPts val="0"/>
              </a:spcAft>
              <a:buClr>
                <a:schemeClr val="lt1"/>
              </a:buClr>
              <a:buSzPts val="4800"/>
              <a:buNone/>
              <a:defRPr sz="4800">
                <a:solidFill>
                  <a:schemeClr val="lt1"/>
                </a:solidFill>
              </a:defRPr>
            </a:lvl7pPr>
            <a:lvl8pPr lvl="7">
              <a:lnSpc>
                <a:spcPct val="80000"/>
              </a:lnSpc>
              <a:spcBef>
                <a:spcPts val="0"/>
              </a:spcBef>
              <a:spcAft>
                <a:spcPts val="0"/>
              </a:spcAft>
              <a:buClr>
                <a:schemeClr val="lt1"/>
              </a:buClr>
              <a:buSzPts val="4800"/>
              <a:buNone/>
              <a:defRPr sz="4800">
                <a:solidFill>
                  <a:schemeClr val="lt1"/>
                </a:solidFill>
              </a:defRPr>
            </a:lvl8pPr>
            <a:lvl9pPr lvl="8">
              <a:lnSpc>
                <a:spcPct val="80000"/>
              </a:lnSpc>
              <a:spcBef>
                <a:spcPts val="0"/>
              </a:spcBef>
              <a:spcAft>
                <a:spcPts val="0"/>
              </a:spcAft>
              <a:buClr>
                <a:schemeClr val="lt1"/>
              </a:buClr>
              <a:buSzPts val="4800"/>
              <a:buNone/>
              <a:defRPr sz="4800">
                <a:solidFill>
                  <a:schemeClr val="lt1"/>
                </a:solidFill>
              </a:defRPr>
            </a:lvl9pPr>
          </a:lstStyle>
          <a:p/>
        </p:txBody>
      </p:sp>
      <p:sp>
        <p:nvSpPr>
          <p:cNvPr id="343" name="Google Shape;343;p50"/>
          <p:cNvSpPr txBox="1"/>
          <p:nvPr>
            <p:ph idx="1" type="subTitle"/>
          </p:nvPr>
        </p:nvSpPr>
        <p:spPr>
          <a:xfrm>
            <a:off x="566350" y="3190975"/>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Font typeface="Inter SemiBold"/>
              <a:buNone/>
              <a:defRPr sz="1600">
                <a:solidFill>
                  <a:schemeClr val="lt1"/>
                </a:solidFill>
              </a:defRPr>
            </a:lvl1pPr>
            <a:lvl2pPr lvl="1" algn="ctr">
              <a:spcBef>
                <a:spcPts val="0"/>
              </a:spcBef>
              <a:spcAft>
                <a:spcPts val="0"/>
              </a:spcAft>
              <a:buClr>
                <a:schemeClr val="lt1"/>
              </a:buClr>
              <a:buSzPts val="1600"/>
              <a:buFont typeface="Inter SemiBold"/>
              <a:buNone/>
              <a:defRPr sz="1600">
                <a:solidFill>
                  <a:schemeClr val="lt1"/>
                </a:solidFill>
              </a:defRPr>
            </a:lvl2pPr>
            <a:lvl3pPr lvl="2" algn="ctr">
              <a:spcBef>
                <a:spcPts val="0"/>
              </a:spcBef>
              <a:spcAft>
                <a:spcPts val="0"/>
              </a:spcAft>
              <a:buClr>
                <a:schemeClr val="lt1"/>
              </a:buClr>
              <a:buSzPts val="1600"/>
              <a:buFont typeface="Inter SemiBold"/>
              <a:buNone/>
              <a:defRPr sz="1600">
                <a:solidFill>
                  <a:schemeClr val="lt1"/>
                </a:solidFill>
              </a:defRPr>
            </a:lvl3pPr>
            <a:lvl4pPr lvl="3" algn="ctr">
              <a:spcBef>
                <a:spcPts val="0"/>
              </a:spcBef>
              <a:spcAft>
                <a:spcPts val="0"/>
              </a:spcAft>
              <a:buClr>
                <a:schemeClr val="lt1"/>
              </a:buClr>
              <a:buSzPts val="1600"/>
              <a:buFont typeface="Inter SemiBold"/>
              <a:buNone/>
              <a:defRPr sz="1600">
                <a:solidFill>
                  <a:schemeClr val="lt1"/>
                </a:solidFill>
              </a:defRPr>
            </a:lvl4pPr>
            <a:lvl5pPr lvl="4" algn="ctr">
              <a:spcBef>
                <a:spcPts val="0"/>
              </a:spcBef>
              <a:spcAft>
                <a:spcPts val="0"/>
              </a:spcAft>
              <a:buClr>
                <a:schemeClr val="lt1"/>
              </a:buClr>
              <a:buSzPts val="1600"/>
              <a:buFont typeface="Inter SemiBold"/>
              <a:buNone/>
              <a:defRPr sz="1600">
                <a:solidFill>
                  <a:schemeClr val="lt1"/>
                </a:solidFill>
              </a:defRPr>
            </a:lvl5pPr>
            <a:lvl6pPr lvl="5" algn="ctr">
              <a:spcBef>
                <a:spcPts val="0"/>
              </a:spcBef>
              <a:spcAft>
                <a:spcPts val="0"/>
              </a:spcAft>
              <a:buClr>
                <a:schemeClr val="lt1"/>
              </a:buClr>
              <a:buSzPts val="1600"/>
              <a:buFont typeface="Inter SemiBold"/>
              <a:buNone/>
              <a:defRPr sz="1600">
                <a:solidFill>
                  <a:schemeClr val="lt1"/>
                </a:solidFill>
              </a:defRPr>
            </a:lvl6pPr>
            <a:lvl7pPr lvl="6" algn="ctr">
              <a:spcBef>
                <a:spcPts val="0"/>
              </a:spcBef>
              <a:spcAft>
                <a:spcPts val="0"/>
              </a:spcAft>
              <a:buClr>
                <a:schemeClr val="lt1"/>
              </a:buClr>
              <a:buSzPts val="1600"/>
              <a:buFont typeface="Inter SemiBold"/>
              <a:buNone/>
              <a:defRPr sz="1600">
                <a:solidFill>
                  <a:schemeClr val="lt1"/>
                </a:solidFill>
              </a:defRPr>
            </a:lvl7pPr>
            <a:lvl8pPr lvl="7" algn="ctr">
              <a:spcBef>
                <a:spcPts val="0"/>
              </a:spcBef>
              <a:spcAft>
                <a:spcPts val="0"/>
              </a:spcAft>
              <a:buClr>
                <a:schemeClr val="lt1"/>
              </a:buClr>
              <a:buSzPts val="1600"/>
              <a:buFont typeface="Inter SemiBold"/>
              <a:buNone/>
              <a:defRPr sz="1600">
                <a:solidFill>
                  <a:schemeClr val="lt1"/>
                </a:solidFill>
              </a:defRPr>
            </a:lvl8pPr>
            <a:lvl9pPr lvl="8" algn="ctr">
              <a:spcBef>
                <a:spcPts val="0"/>
              </a:spcBef>
              <a:spcAft>
                <a:spcPts val="0"/>
              </a:spcAft>
              <a:buClr>
                <a:schemeClr val="lt1"/>
              </a:buClr>
              <a:buSzPts val="1600"/>
              <a:buFont typeface="Inter SemiBold"/>
              <a:buNone/>
              <a:defRPr sz="1600">
                <a:solidFill>
                  <a:schemeClr val="lt1"/>
                </a:solidFill>
              </a:defRPr>
            </a:lvl9pPr>
          </a:lstStyle>
          <a:p/>
        </p:txBody>
      </p:sp>
      <p:sp>
        <p:nvSpPr>
          <p:cNvPr id="344" name="Google Shape;344;p50"/>
          <p:cNvSpPr txBox="1"/>
          <p:nvPr>
            <p:ph idx="6" type="subTitle"/>
          </p:nvPr>
        </p:nvSpPr>
        <p:spPr>
          <a:xfrm>
            <a:off x="2588275" y="3190975"/>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Font typeface="Inter SemiBold"/>
              <a:buNone/>
              <a:defRPr sz="1600">
                <a:solidFill>
                  <a:schemeClr val="lt1"/>
                </a:solidFill>
              </a:defRPr>
            </a:lvl1pPr>
            <a:lvl2pPr lvl="1" algn="ctr">
              <a:spcBef>
                <a:spcPts val="0"/>
              </a:spcBef>
              <a:spcAft>
                <a:spcPts val="0"/>
              </a:spcAft>
              <a:buClr>
                <a:schemeClr val="lt1"/>
              </a:buClr>
              <a:buSzPts val="1600"/>
              <a:buFont typeface="Inter SemiBold"/>
              <a:buNone/>
              <a:defRPr sz="1600">
                <a:solidFill>
                  <a:schemeClr val="lt1"/>
                </a:solidFill>
              </a:defRPr>
            </a:lvl2pPr>
            <a:lvl3pPr lvl="2" algn="ctr">
              <a:spcBef>
                <a:spcPts val="0"/>
              </a:spcBef>
              <a:spcAft>
                <a:spcPts val="0"/>
              </a:spcAft>
              <a:buClr>
                <a:schemeClr val="lt1"/>
              </a:buClr>
              <a:buSzPts val="1600"/>
              <a:buFont typeface="Inter SemiBold"/>
              <a:buNone/>
              <a:defRPr sz="1600">
                <a:solidFill>
                  <a:schemeClr val="lt1"/>
                </a:solidFill>
              </a:defRPr>
            </a:lvl3pPr>
            <a:lvl4pPr lvl="3" algn="ctr">
              <a:spcBef>
                <a:spcPts val="0"/>
              </a:spcBef>
              <a:spcAft>
                <a:spcPts val="0"/>
              </a:spcAft>
              <a:buClr>
                <a:schemeClr val="lt1"/>
              </a:buClr>
              <a:buSzPts val="1600"/>
              <a:buFont typeface="Inter SemiBold"/>
              <a:buNone/>
              <a:defRPr sz="1600">
                <a:solidFill>
                  <a:schemeClr val="lt1"/>
                </a:solidFill>
              </a:defRPr>
            </a:lvl4pPr>
            <a:lvl5pPr lvl="4" algn="ctr">
              <a:spcBef>
                <a:spcPts val="0"/>
              </a:spcBef>
              <a:spcAft>
                <a:spcPts val="0"/>
              </a:spcAft>
              <a:buClr>
                <a:schemeClr val="lt1"/>
              </a:buClr>
              <a:buSzPts val="1600"/>
              <a:buFont typeface="Inter SemiBold"/>
              <a:buNone/>
              <a:defRPr sz="1600">
                <a:solidFill>
                  <a:schemeClr val="lt1"/>
                </a:solidFill>
              </a:defRPr>
            </a:lvl5pPr>
            <a:lvl6pPr lvl="5" algn="ctr">
              <a:spcBef>
                <a:spcPts val="0"/>
              </a:spcBef>
              <a:spcAft>
                <a:spcPts val="0"/>
              </a:spcAft>
              <a:buClr>
                <a:schemeClr val="lt1"/>
              </a:buClr>
              <a:buSzPts val="1600"/>
              <a:buFont typeface="Inter SemiBold"/>
              <a:buNone/>
              <a:defRPr sz="1600">
                <a:solidFill>
                  <a:schemeClr val="lt1"/>
                </a:solidFill>
              </a:defRPr>
            </a:lvl6pPr>
            <a:lvl7pPr lvl="6" algn="ctr">
              <a:spcBef>
                <a:spcPts val="0"/>
              </a:spcBef>
              <a:spcAft>
                <a:spcPts val="0"/>
              </a:spcAft>
              <a:buClr>
                <a:schemeClr val="lt1"/>
              </a:buClr>
              <a:buSzPts val="1600"/>
              <a:buFont typeface="Inter SemiBold"/>
              <a:buNone/>
              <a:defRPr sz="1600">
                <a:solidFill>
                  <a:schemeClr val="lt1"/>
                </a:solidFill>
              </a:defRPr>
            </a:lvl7pPr>
            <a:lvl8pPr lvl="7" algn="ctr">
              <a:spcBef>
                <a:spcPts val="0"/>
              </a:spcBef>
              <a:spcAft>
                <a:spcPts val="0"/>
              </a:spcAft>
              <a:buClr>
                <a:schemeClr val="lt1"/>
              </a:buClr>
              <a:buSzPts val="1600"/>
              <a:buFont typeface="Inter SemiBold"/>
              <a:buNone/>
              <a:defRPr sz="1600">
                <a:solidFill>
                  <a:schemeClr val="lt1"/>
                </a:solidFill>
              </a:defRPr>
            </a:lvl8pPr>
            <a:lvl9pPr lvl="8" algn="ctr">
              <a:spcBef>
                <a:spcPts val="0"/>
              </a:spcBef>
              <a:spcAft>
                <a:spcPts val="0"/>
              </a:spcAft>
              <a:buClr>
                <a:schemeClr val="lt1"/>
              </a:buClr>
              <a:buSzPts val="1600"/>
              <a:buFont typeface="Inter SemiBold"/>
              <a:buNone/>
              <a:defRPr sz="1600">
                <a:solidFill>
                  <a:schemeClr val="lt1"/>
                </a:solidFill>
              </a:defRPr>
            </a:lvl9pPr>
          </a:lstStyle>
          <a:p/>
        </p:txBody>
      </p:sp>
      <p:sp>
        <p:nvSpPr>
          <p:cNvPr id="345" name="Google Shape;345;p50"/>
          <p:cNvSpPr txBox="1"/>
          <p:nvPr>
            <p:ph idx="7" type="subTitle"/>
          </p:nvPr>
        </p:nvSpPr>
        <p:spPr>
          <a:xfrm>
            <a:off x="4613113" y="3190975"/>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Font typeface="Inter SemiBold"/>
              <a:buNone/>
              <a:defRPr sz="1600">
                <a:solidFill>
                  <a:schemeClr val="lt1"/>
                </a:solidFill>
              </a:defRPr>
            </a:lvl1pPr>
            <a:lvl2pPr lvl="1" algn="ctr">
              <a:spcBef>
                <a:spcPts val="0"/>
              </a:spcBef>
              <a:spcAft>
                <a:spcPts val="0"/>
              </a:spcAft>
              <a:buClr>
                <a:schemeClr val="lt1"/>
              </a:buClr>
              <a:buSzPts val="1600"/>
              <a:buFont typeface="Inter SemiBold"/>
              <a:buNone/>
              <a:defRPr sz="1600">
                <a:solidFill>
                  <a:schemeClr val="lt1"/>
                </a:solidFill>
              </a:defRPr>
            </a:lvl2pPr>
            <a:lvl3pPr lvl="2" algn="ctr">
              <a:spcBef>
                <a:spcPts val="0"/>
              </a:spcBef>
              <a:spcAft>
                <a:spcPts val="0"/>
              </a:spcAft>
              <a:buClr>
                <a:schemeClr val="lt1"/>
              </a:buClr>
              <a:buSzPts val="1600"/>
              <a:buFont typeface="Inter SemiBold"/>
              <a:buNone/>
              <a:defRPr sz="1600">
                <a:solidFill>
                  <a:schemeClr val="lt1"/>
                </a:solidFill>
              </a:defRPr>
            </a:lvl3pPr>
            <a:lvl4pPr lvl="3" algn="ctr">
              <a:spcBef>
                <a:spcPts val="0"/>
              </a:spcBef>
              <a:spcAft>
                <a:spcPts val="0"/>
              </a:spcAft>
              <a:buClr>
                <a:schemeClr val="lt1"/>
              </a:buClr>
              <a:buSzPts val="1600"/>
              <a:buFont typeface="Inter SemiBold"/>
              <a:buNone/>
              <a:defRPr sz="1600">
                <a:solidFill>
                  <a:schemeClr val="lt1"/>
                </a:solidFill>
              </a:defRPr>
            </a:lvl4pPr>
            <a:lvl5pPr lvl="4" algn="ctr">
              <a:spcBef>
                <a:spcPts val="0"/>
              </a:spcBef>
              <a:spcAft>
                <a:spcPts val="0"/>
              </a:spcAft>
              <a:buClr>
                <a:schemeClr val="lt1"/>
              </a:buClr>
              <a:buSzPts val="1600"/>
              <a:buFont typeface="Inter SemiBold"/>
              <a:buNone/>
              <a:defRPr sz="1600">
                <a:solidFill>
                  <a:schemeClr val="lt1"/>
                </a:solidFill>
              </a:defRPr>
            </a:lvl5pPr>
            <a:lvl6pPr lvl="5" algn="ctr">
              <a:spcBef>
                <a:spcPts val="0"/>
              </a:spcBef>
              <a:spcAft>
                <a:spcPts val="0"/>
              </a:spcAft>
              <a:buClr>
                <a:schemeClr val="lt1"/>
              </a:buClr>
              <a:buSzPts val="1600"/>
              <a:buFont typeface="Inter SemiBold"/>
              <a:buNone/>
              <a:defRPr sz="1600">
                <a:solidFill>
                  <a:schemeClr val="lt1"/>
                </a:solidFill>
              </a:defRPr>
            </a:lvl6pPr>
            <a:lvl7pPr lvl="6" algn="ctr">
              <a:spcBef>
                <a:spcPts val="0"/>
              </a:spcBef>
              <a:spcAft>
                <a:spcPts val="0"/>
              </a:spcAft>
              <a:buClr>
                <a:schemeClr val="lt1"/>
              </a:buClr>
              <a:buSzPts val="1600"/>
              <a:buFont typeface="Inter SemiBold"/>
              <a:buNone/>
              <a:defRPr sz="1600">
                <a:solidFill>
                  <a:schemeClr val="lt1"/>
                </a:solidFill>
              </a:defRPr>
            </a:lvl7pPr>
            <a:lvl8pPr lvl="7" algn="ctr">
              <a:spcBef>
                <a:spcPts val="0"/>
              </a:spcBef>
              <a:spcAft>
                <a:spcPts val="0"/>
              </a:spcAft>
              <a:buClr>
                <a:schemeClr val="lt1"/>
              </a:buClr>
              <a:buSzPts val="1600"/>
              <a:buFont typeface="Inter SemiBold"/>
              <a:buNone/>
              <a:defRPr sz="1600">
                <a:solidFill>
                  <a:schemeClr val="lt1"/>
                </a:solidFill>
              </a:defRPr>
            </a:lvl8pPr>
            <a:lvl9pPr lvl="8" algn="ctr">
              <a:spcBef>
                <a:spcPts val="0"/>
              </a:spcBef>
              <a:spcAft>
                <a:spcPts val="0"/>
              </a:spcAft>
              <a:buClr>
                <a:schemeClr val="lt1"/>
              </a:buClr>
              <a:buSzPts val="1600"/>
              <a:buFont typeface="Inter SemiBold"/>
              <a:buNone/>
              <a:defRPr sz="1600">
                <a:solidFill>
                  <a:schemeClr val="lt1"/>
                </a:solidFill>
              </a:defRPr>
            </a:lvl9pPr>
          </a:lstStyle>
          <a:p/>
        </p:txBody>
      </p:sp>
      <p:sp>
        <p:nvSpPr>
          <p:cNvPr id="346" name="Google Shape;346;p50"/>
          <p:cNvSpPr txBox="1"/>
          <p:nvPr>
            <p:ph idx="8" type="subTitle"/>
          </p:nvPr>
        </p:nvSpPr>
        <p:spPr>
          <a:xfrm>
            <a:off x="6637950" y="3190975"/>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Font typeface="Inter SemiBold"/>
              <a:buNone/>
              <a:defRPr sz="1600">
                <a:solidFill>
                  <a:schemeClr val="lt1"/>
                </a:solidFill>
              </a:defRPr>
            </a:lvl1pPr>
            <a:lvl2pPr lvl="1" algn="ctr">
              <a:spcBef>
                <a:spcPts val="0"/>
              </a:spcBef>
              <a:spcAft>
                <a:spcPts val="0"/>
              </a:spcAft>
              <a:buClr>
                <a:schemeClr val="lt1"/>
              </a:buClr>
              <a:buSzPts val="1600"/>
              <a:buFont typeface="Inter SemiBold"/>
              <a:buNone/>
              <a:defRPr sz="1600">
                <a:solidFill>
                  <a:schemeClr val="lt1"/>
                </a:solidFill>
              </a:defRPr>
            </a:lvl2pPr>
            <a:lvl3pPr lvl="2" algn="ctr">
              <a:spcBef>
                <a:spcPts val="0"/>
              </a:spcBef>
              <a:spcAft>
                <a:spcPts val="0"/>
              </a:spcAft>
              <a:buClr>
                <a:schemeClr val="lt1"/>
              </a:buClr>
              <a:buSzPts val="1600"/>
              <a:buFont typeface="Inter SemiBold"/>
              <a:buNone/>
              <a:defRPr sz="1600">
                <a:solidFill>
                  <a:schemeClr val="lt1"/>
                </a:solidFill>
              </a:defRPr>
            </a:lvl3pPr>
            <a:lvl4pPr lvl="3" algn="ctr">
              <a:spcBef>
                <a:spcPts val="0"/>
              </a:spcBef>
              <a:spcAft>
                <a:spcPts val="0"/>
              </a:spcAft>
              <a:buClr>
                <a:schemeClr val="lt1"/>
              </a:buClr>
              <a:buSzPts val="1600"/>
              <a:buFont typeface="Inter SemiBold"/>
              <a:buNone/>
              <a:defRPr sz="1600">
                <a:solidFill>
                  <a:schemeClr val="lt1"/>
                </a:solidFill>
              </a:defRPr>
            </a:lvl4pPr>
            <a:lvl5pPr lvl="4" algn="ctr">
              <a:spcBef>
                <a:spcPts val="0"/>
              </a:spcBef>
              <a:spcAft>
                <a:spcPts val="0"/>
              </a:spcAft>
              <a:buClr>
                <a:schemeClr val="lt1"/>
              </a:buClr>
              <a:buSzPts val="1600"/>
              <a:buFont typeface="Inter SemiBold"/>
              <a:buNone/>
              <a:defRPr sz="1600">
                <a:solidFill>
                  <a:schemeClr val="lt1"/>
                </a:solidFill>
              </a:defRPr>
            </a:lvl5pPr>
            <a:lvl6pPr lvl="5" algn="ctr">
              <a:spcBef>
                <a:spcPts val="0"/>
              </a:spcBef>
              <a:spcAft>
                <a:spcPts val="0"/>
              </a:spcAft>
              <a:buClr>
                <a:schemeClr val="lt1"/>
              </a:buClr>
              <a:buSzPts val="1600"/>
              <a:buFont typeface="Inter SemiBold"/>
              <a:buNone/>
              <a:defRPr sz="1600">
                <a:solidFill>
                  <a:schemeClr val="lt1"/>
                </a:solidFill>
              </a:defRPr>
            </a:lvl6pPr>
            <a:lvl7pPr lvl="6" algn="ctr">
              <a:spcBef>
                <a:spcPts val="0"/>
              </a:spcBef>
              <a:spcAft>
                <a:spcPts val="0"/>
              </a:spcAft>
              <a:buClr>
                <a:schemeClr val="lt1"/>
              </a:buClr>
              <a:buSzPts val="1600"/>
              <a:buFont typeface="Inter SemiBold"/>
              <a:buNone/>
              <a:defRPr sz="1600">
                <a:solidFill>
                  <a:schemeClr val="lt1"/>
                </a:solidFill>
              </a:defRPr>
            </a:lvl7pPr>
            <a:lvl8pPr lvl="7" algn="ctr">
              <a:spcBef>
                <a:spcPts val="0"/>
              </a:spcBef>
              <a:spcAft>
                <a:spcPts val="0"/>
              </a:spcAft>
              <a:buClr>
                <a:schemeClr val="lt1"/>
              </a:buClr>
              <a:buSzPts val="1600"/>
              <a:buFont typeface="Inter SemiBold"/>
              <a:buNone/>
              <a:defRPr sz="1600">
                <a:solidFill>
                  <a:schemeClr val="lt1"/>
                </a:solidFill>
              </a:defRPr>
            </a:lvl8pPr>
            <a:lvl9pPr lvl="8" algn="ctr">
              <a:spcBef>
                <a:spcPts val="0"/>
              </a:spcBef>
              <a:spcAft>
                <a:spcPts val="0"/>
              </a:spcAft>
              <a:buClr>
                <a:schemeClr val="lt1"/>
              </a:buClr>
              <a:buSzPts val="1600"/>
              <a:buFont typeface="Inter SemiBold"/>
              <a:buNone/>
              <a:defRPr sz="1600">
                <a:solidFill>
                  <a:schemeClr val="lt1"/>
                </a:solidFill>
              </a:defRPr>
            </a:lvl9pPr>
          </a:lstStyle>
          <a:p/>
        </p:txBody>
      </p:sp>
      <p:sp>
        <p:nvSpPr>
          <p:cNvPr id="347" name="Google Shape;347;p50"/>
          <p:cNvSpPr/>
          <p:nvPr/>
        </p:nvSpPr>
        <p:spPr>
          <a:xfrm>
            <a:off x="603475"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lt2"/>
                </a:solidFill>
                <a:latin typeface="Inter"/>
                <a:ea typeface="Inter"/>
                <a:cs typeface="Inter"/>
                <a:sym typeface="Inter"/>
              </a:rPr>
              <a:t>Confidential</a:t>
            </a:r>
            <a:endParaRPr sz="700">
              <a:solidFill>
                <a:schemeClr val="lt2"/>
              </a:solidFill>
              <a:latin typeface="Inter"/>
              <a:ea typeface="Inter"/>
              <a:cs typeface="Inter"/>
              <a:sym typeface="Inter"/>
            </a:endParaRPr>
          </a:p>
        </p:txBody>
      </p:sp>
      <p:sp>
        <p:nvSpPr>
          <p:cNvPr id="348" name="Google Shape;348;p50"/>
          <p:cNvSpPr txBox="1"/>
          <p:nvPr>
            <p:ph idx="12" type="sldNum"/>
          </p:nvPr>
        </p:nvSpPr>
        <p:spPr>
          <a:xfrm>
            <a:off x="420872" y="203200"/>
            <a:ext cx="428700" cy="393600"/>
          </a:xfrm>
          <a:prstGeom prst="rect">
            <a:avLst/>
          </a:prstGeom>
        </p:spPr>
        <p:txBody>
          <a:bodyPr anchorCtr="0" anchor="ctr" bIns="91425" lIns="91425" spcFirstLastPara="1" rIns="91425" wrap="square" tIns="91425">
            <a:normAutofit/>
          </a:bodyPr>
          <a:lstStyle>
            <a:lvl1pPr lvl="0" rtl="0" algn="ctr">
              <a:buNone/>
              <a:defRPr sz="800">
                <a:solidFill>
                  <a:schemeClr val="lt2"/>
                </a:solidFill>
                <a:latin typeface="Inter Light"/>
                <a:ea typeface="Inter Light"/>
                <a:cs typeface="Inter Light"/>
                <a:sym typeface="Inter Light"/>
              </a:defRPr>
            </a:lvl1pPr>
            <a:lvl2pPr lvl="1" rtl="0" algn="ctr">
              <a:buNone/>
              <a:defRPr sz="800">
                <a:solidFill>
                  <a:schemeClr val="lt2"/>
                </a:solidFill>
                <a:latin typeface="Inter Light"/>
                <a:ea typeface="Inter Light"/>
                <a:cs typeface="Inter Light"/>
                <a:sym typeface="Inter Light"/>
              </a:defRPr>
            </a:lvl2pPr>
            <a:lvl3pPr lvl="2" rtl="0" algn="ctr">
              <a:buNone/>
              <a:defRPr sz="800">
                <a:solidFill>
                  <a:schemeClr val="lt2"/>
                </a:solidFill>
                <a:latin typeface="Inter Light"/>
                <a:ea typeface="Inter Light"/>
                <a:cs typeface="Inter Light"/>
                <a:sym typeface="Inter Light"/>
              </a:defRPr>
            </a:lvl3pPr>
            <a:lvl4pPr lvl="3" rtl="0" algn="ctr">
              <a:buNone/>
              <a:defRPr sz="800">
                <a:solidFill>
                  <a:schemeClr val="lt2"/>
                </a:solidFill>
                <a:latin typeface="Inter Light"/>
                <a:ea typeface="Inter Light"/>
                <a:cs typeface="Inter Light"/>
                <a:sym typeface="Inter Light"/>
              </a:defRPr>
            </a:lvl4pPr>
            <a:lvl5pPr lvl="4" rtl="0" algn="ctr">
              <a:buNone/>
              <a:defRPr sz="800">
                <a:solidFill>
                  <a:schemeClr val="lt2"/>
                </a:solidFill>
                <a:latin typeface="Inter Light"/>
                <a:ea typeface="Inter Light"/>
                <a:cs typeface="Inter Light"/>
                <a:sym typeface="Inter Light"/>
              </a:defRPr>
            </a:lvl5pPr>
            <a:lvl6pPr lvl="5" rtl="0" algn="ctr">
              <a:buNone/>
              <a:defRPr sz="800">
                <a:solidFill>
                  <a:schemeClr val="lt2"/>
                </a:solidFill>
                <a:latin typeface="Inter Light"/>
                <a:ea typeface="Inter Light"/>
                <a:cs typeface="Inter Light"/>
                <a:sym typeface="Inter Light"/>
              </a:defRPr>
            </a:lvl6pPr>
            <a:lvl7pPr lvl="6" rtl="0" algn="ctr">
              <a:buNone/>
              <a:defRPr sz="800">
                <a:solidFill>
                  <a:schemeClr val="lt2"/>
                </a:solidFill>
                <a:latin typeface="Inter Light"/>
                <a:ea typeface="Inter Light"/>
                <a:cs typeface="Inter Light"/>
                <a:sym typeface="Inter Light"/>
              </a:defRPr>
            </a:lvl7pPr>
            <a:lvl8pPr lvl="7" rtl="0" algn="ctr">
              <a:buNone/>
              <a:defRPr sz="800">
                <a:solidFill>
                  <a:schemeClr val="lt2"/>
                </a:solidFill>
                <a:latin typeface="Inter Light"/>
                <a:ea typeface="Inter Light"/>
                <a:cs typeface="Inter Light"/>
                <a:sym typeface="Inter Light"/>
              </a:defRPr>
            </a:lvl8pPr>
            <a:lvl9pPr lvl="8" rtl="0" algn="ctr">
              <a:buNone/>
              <a:defRPr sz="800">
                <a:solidFill>
                  <a:schemeClr val="lt2"/>
                </a:solidFill>
                <a:latin typeface="Inter Light"/>
                <a:ea typeface="Inter Light"/>
                <a:cs typeface="Inter Light"/>
                <a:sym typeface="Inter Light"/>
              </a:defRPr>
            </a:lvl9pPr>
          </a:lstStyle>
          <a:p>
            <a:pPr indent="0" lvl="0" marL="0" rtl="0" algn="ctr">
              <a:spcBef>
                <a:spcPts val="0"/>
              </a:spcBef>
              <a:spcAft>
                <a:spcPts val="0"/>
              </a:spcAft>
              <a:buNone/>
            </a:pPr>
            <a:fld id="{00000000-1234-1234-1234-123412341234}" type="slidenum">
              <a:rPr lang="en"/>
              <a:t>‹#›</a:t>
            </a:fld>
            <a:endParaRPr/>
          </a:p>
        </p:txBody>
      </p:sp>
      <p:sp>
        <p:nvSpPr>
          <p:cNvPr id="349" name="Google Shape;349;p50"/>
          <p:cNvSpPr/>
          <p:nvPr/>
        </p:nvSpPr>
        <p:spPr>
          <a:xfrm>
            <a:off x="1644650"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lt2"/>
                </a:solidFill>
                <a:latin typeface="Inter"/>
                <a:ea typeface="Inter"/>
                <a:cs typeface="Inter"/>
                <a:sym typeface="Inter"/>
              </a:rPr>
              <a:t>Copyright ©</a:t>
            </a:r>
            <a:endParaRPr sz="700">
              <a:solidFill>
                <a:schemeClr val="lt2"/>
              </a:solidFill>
              <a:latin typeface="Inter"/>
              <a:ea typeface="Inter"/>
              <a:cs typeface="Inter"/>
              <a:sym typeface="Inte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rrent Market / Market Size">
  <p:cSld name="SECTION_TITLE_AND_DESCRIPTION">
    <p:bg>
      <p:bgPr>
        <a:solidFill>
          <a:schemeClr val="dk2"/>
        </a:solidFill>
      </p:bgPr>
    </p:bg>
    <p:spTree>
      <p:nvGrpSpPr>
        <p:cNvPr id="350" name="Shape 350"/>
        <p:cNvGrpSpPr/>
        <p:nvPr/>
      </p:nvGrpSpPr>
      <p:grpSpPr>
        <a:xfrm>
          <a:off x="0" y="0"/>
          <a:ext cx="0" cy="0"/>
          <a:chOff x="0" y="0"/>
          <a:chExt cx="0" cy="0"/>
        </a:xfrm>
      </p:grpSpPr>
      <p:sp>
        <p:nvSpPr>
          <p:cNvPr id="351" name="Google Shape;351;p51"/>
          <p:cNvSpPr txBox="1"/>
          <p:nvPr/>
        </p:nvSpPr>
        <p:spPr>
          <a:xfrm>
            <a:off x="420872" y="203200"/>
            <a:ext cx="4287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sz="800">
                <a:solidFill>
                  <a:schemeClr val="lt2"/>
                </a:solidFill>
                <a:latin typeface="Inter Light"/>
                <a:ea typeface="Inter Light"/>
                <a:cs typeface="Inter Light"/>
                <a:sym typeface="Inter Light"/>
              </a:rPr>
              <a:t>‹#›</a:t>
            </a:fld>
            <a:endParaRPr sz="800">
              <a:solidFill>
                <a:schemeClr val="lt2"/>
              </a:solidFill>
              <a:latin typeface="Inter Light"/>
              <a:ea typeface="Inter Light"/>
              <a:cs typeface="Inter Light"/>
              <a:sym typeface="Inter Light"/>
            </a:endParaRPr>
          </a:p>
        </p:txBody>
      </p:sp>
      <p:cxnSp>
        <p:nvCxnSpPr>
          <p:cNvPr id="352" name="Google Shape;352;p51"/>
          <p:cNvCxnSpPr/>
          <p:nvPr/>
        </p:nvCxnSpPr>
        <p:spPr>
          <a:xfrm rot="10800000">
            <a:off x="560525" y="279400"/>
            <a:ext cx="149400" cy="0"/>
          </a:xfrm>
          <a:prstGeom prst="straightConnector1">
            <a:avLst/>
          </a:prstGeom>
          <a:noFill/>
          <a:ln cap="flat" cmpd="sng" w="9525">
            <a:solidFill>
              <a:schemeClr val="lt2"/>
            </a:solidFill>
            <a:prstDash val="solid"/>
            <a:round/>
            <a:headEnd len="med" w="med" type="none"/>
            <a:tailEnd len="med" w="med" type="none"/>
          </a:ln>
        </p:spPr>
      </p:cxnSp>
      <p:sp>
        <p:nvSpPr>
          <p:cNvPr id="353" name="Google Shape;353;p51"/>
          <p:cNvSpPr txBox="1"/>
          <p:nvPr>
            <p:ph idx="1" type="subTitle"/>
          </p:nvPr>
        </p:nvSpPr>
        <p:spPr>
          <a:xfrm>
            <a:off x="675475" y="3055900"/>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Inter SemiBold"/>
              <a:buNone/>
              <a:defRPr>
                <a:solidFill>
                  <a:schemeClr val="lt1"/>
                </a:solidFill>
              </a:defRPr>
            </a:lvl1pPr>
            <a:lvl2pPr lvl="1" algn="ctr">
              <a:spcBef>
                <a:spcPts val="0"/>
              </a:spcBef>
              <a:spcAft>
                <a:spcPts val="0"/>
              </a:spcAft>
              <a:buClr>
                <a:schemeClr val="lt1"/>
              </a:buClr>
              <a:buSzPts val="1800"/>
              <a:buFont typeface="Inter SemiBold"/>
              <a:buNone/>
              <a:defRPr>
                <a:solidFill>
                  <a:schemeClr val="lt1"/>
                </a:solidFill>
              </a:defRPr>
            </a:lvl2pPr>
            <a:lvl3pPr lvl="2" algn="ctr">
              <a:spcBef>
                <a:spcPts val="0"/>
              </a:spcBef>
              <a:spcAft>
                <a:spcPts val="0"/>
              </a:spcAft>
              <a:buClr>
                <a:schemeClr val="lt1"/>
              </a:buClr>
              <a:buSzPts val="1800"/>
              <a:buFont typeface="Inter SemiBold"/>
              <a:buNone/>
              <a:defRPr>
                <a:solidFill>
                  <a:schemeClr val="lt1"/>
                </a:solidFill>
              </a:defRPr>
            </a:lvl3pPr>
            <a:lvl4pPr lvl="3" algn="ctr">
              <a:spcBef>
                <a:spcPts val="0"/>
              </a:spcBef>
              <a:spcAft>
                <a:spcPts val="0"/>
              </a:spcAft>
              <a:buClr>
                <a:schemeClr val="lt1"/>
              </a:buClr>
              <a:buSzPts val="1800"/>
              <a:buFont typeface="Inter SemiBold"/>
              <a:buNone/>
              <a:defRPr>
                <a:solidFill>
                  <a:schemeClr val="lt1"/>
                </a:solidFill>
              </a:defRPr>
            </a:lvl4pPr>
            <a:lvl5pPr lvl="4" algn="ctr">
              <a:spcBef>
                <a:spcPts val="0"/>
              </a:spcBef>
              <a:spcAft>
                <a:spcPts val="0"/>
              </a:spcAft>
              <a:buClr>
                <a:schemeClr val="lt1"/>
              </a:buClr>
              <a:buSzPts val="1800"/>
              <a:buFont typeface="Inter SemiBold"/>
              <a:buNone/>
              <a:defRPr>
                <a:solidFill>
                  <a:schemeClr val="lt1"/>
                </a:solidFill>
              </a:defRPr>
            </a:lvl5pPr>
            <a:lvl6pPr lvl="5" algn="ctr">
              <a:spcBef>
                <a:spcPts val="0"/>
              </a:spcBef>
              <a:spcAft>
                <a:spcPts val="0"/>
              </a:spcAft>
              <a:buClr>
                <a:schemeClr val="lt1"/>
              </a:buClr>
              <a:buSzPts val="1800"/>
              <a:buFont typeface="Inter SemiBold"/>
              <a:buNone/>
              <a:defRPr>
                <a:solidFill>
                  <a:schemeClr val="lt1"/>
                </a:solidFill>
              </a:defRPr>
            </a:lvl6pPr>
            <a:lvl7pPr lvl="6" algn="ctr">
              <a:spcBef>
                <a:spcPts val="0"/>
              </a:spcBef>
              <a:spcAft>
                <a:spcPts val="0"/>
              </a:spcAft>
              <a:buClr>
                <a:schemeClr val="lt1"/>
              </a:buClr>
              <a:buSzPts val="1800"/>
              <a:buFont typeface="Inter SemiBold"/>
              <a:buNone/>
              <a:defRPr>
                <a:solidFill>
                  <a:schemeClr val="lt1"/>
                </a:solidFill>
              </a:defRPr>
            </a:lvl7pPr>
            <a:lvl8pPr lvl="7" algn="ctr">
              <a:spcBef>
                <a:spcPts val="0"/>
              </a:spcBef>
              <a:spcAft>
                <a:spcPts val="0"/>
              </a:spcAft>
              <a:buClr>
                <a:schemeClr val="lt1"/>
              </a:buClr>
              <a:buSzPts val="1800"/>
              <a:buFont typeface="Inter SemiBold"/>
              <a:buNone/>
              <a:defRPr>
                <a:solidFill>
                  <a:schemeClr val="lt1"/>
                </a:solidFill>
              </a:defRPr>
            </a:lvl8pPr>
            <a:lvl9pPr lvl="8" algn="ctr">
              <a:spcBef>
                <a:spcPts val="0"/>
              </a:spcBef>
              <a:spcAft>
                <a:spcPts val="0"/>
              </a:spcAft>
              <a:buClr>
                <a:schemeClr val="lt1"/>
              </a:buClr>
              <a:buSzPts val="1800"/>
              <a:buFont typeface="Inter SemiBold"/>
              <a:buNone/>
              <a:defRPr>
                <a:solidFill>
                  <a:schemeClr val="lt1"/>
                </a:solidFill>
              </a:defRPr>
            </a:lvl9pPr>
          </a:lstStyle>
          <a:p/>
        </p:txBody>
      </p:sp>
      <p:sp>
        <p:nvSpPr>
          <p:cNvPr id="354" name="Google Shape;354;p51"/>
          <p:cNvSpPr txBox="1"/>
          <p:nvPr>
            <p:ph idx="2" type="body"/>
          </p:nvPr>
        </p:nvSpPr>
        <p:spPr>
          <a:xfrm>
            <a:off x="604925" y="3668125"/>
            <a:ext cx="1607400" cy="873600"/>
          </a:xfrm>
          <a:prstGeom prst="rect">
            <a:avLst/>
          </a:prstGeom>
        </p:spPr>
        <p:txBody>
          <a:bodyPr anchorCtr="0" anchor="t" bIns="91425" lIns="91425" spcFirstLastPara="1" rIns="91425" wrap="square" tIns="91425">
            <a:noAutofit/>
          </a:bodyPr>
          <a:lstStyle>
            <a:lvl1pPr indent="-304800" lvl="0" marL="457200" algn="ctr">
              <a:lnSpc>
                <a:spcPct val="115000"/>
              </a:lnSpc>
              <a:spcBef>
                <a:spcPts val="0"/>
              </a:spcBef>
              <a:spcAft>
                <a:spcPts val="0"/>
              </a:spcAft>
              <a:buClr>
                <a:schemeClr val="lt2"/>
              </a:buClr>
              <a:buSzPts val="1200"/>
              <a:buFont typeface="Inter"/>
              <a:buChar char="●"/>
              <a:defRPr>
                <a:solidFill>
                  <a:schemeClr val="lt2"/>
                </a:solidFill>
              </a:defRPr>
            </a:lvl1pPr>
            <a:lvl2pPr indent="-304800" lvl="1" marL="914400" algn="ctr">
              <a:lnSpc>
                <a:spcPct val="115000"/>
              </a:lnSpc>
              <a:spcBef>
                <a:spcPts val="0"/>
              </a:spcBef>
              <a:spcAft>
                <a:spcPts val="0"/>
              </a:spcAft>
              <a:buClr>
                <a:schemeClr val="lt2"/>
              </a:buClr>
              <a:buSzPts val="1200"/>
              <a:buFont typeface="Inter"/>
              <a:buChar char="○"/>
              <a:defRPr>
                <a:solidFill>
                  <a:schemeClr val="lt2"/>
                </a:solidFill>
              </a:defRPr>
            </a:lvl2pPr>
            <a:lvl3pPr indent="-304800" lvl="2" marL="1371600" algn="ctr">
              <a:lnSpc>
                <a:spcPct val="115000"/>
              </a:lnSpc>
              <a:spcBef>
                <a:spcPts val="0"/>
              </a:spcBef>
              <a:spcAft>
                <a:spcPts val="0"/>
              </a:spcAft>
              <a:buClr>
                <a:schemeClr val="lt2"/>
              </a:buClr>
              <a:buSzPts val="1200"/>
              <a:buFont typeface="Inter"/>
              <a:buChar char="■"/>
              <a:defRPr>
                <a:solidFill>
                  <a:schemeClr val="lt2"/>
                </a:solidFill>
              </a:defRPr>
            </a:lvl3pPr>
            <a:lvl4pPr indent="-304800" lvl="3" marL="1828800" algn="ctr">
              <a:lnSpc>
                <a:spcPct val="115000"/>
              </a:lnSpc>
              <a:spcBef>
                <a:spcPts val="0"/>
              </a:spcBef>
              <a:spcAft>
                <a:spcPts val="0"/>
              </a:spcAft>
              <a:buClr>
                <a:schemeClr val="lt2"/>
              </a:buClr>
              <a:buSzPts val="1200"/>
              <a:buFont typeface="Inter"/>
              <a:buChar char="●"/>
              <a:defRPr>
                <a:solidFill>
                  <a:schemeClr val="lt2"/>
                </a:solidFill>
              </a:defRPr>
            </a:lvl4pPr>
            <a:lvl5pPr indent="-304800" lvl="4" marL="2286000" algn="ctr">
              <a:lnSpc>
                <a:spcPct val="115000"/>
              </a:lnSpc>
              <a:spcBef>
                <a:spcPts val="0"/>
              </a:spcBef>
              <a:spcAft>
                <a:spcPts val="0"/>
              </a:spcAft>
              <a:buClr>
                <a:schemeClr val="lt2"/>
              </a:buClr>
              <a:buSzPts val="1200"/>
              <a:buFont typeface="Inter"/>
              <a:buChar char="○"/>
              <a:defRPr>
                <a:solidFill>
                  <a:schemeClr val="lt2"/>
                </a:solidFill>
              </a:defRPr>
            </a:lvl5pPr>
            <a:lvl6pPr indent="-304800" lvl="5" marL="2743200" algn="ctr">
              <a:lnSpc>
                <a:spcPct val="115000"/>
              </a:lnSpc>
              <a:spcBef>
                <a:spcPts val="0"/>
              </a:spcBef>
              <a:spcAft>
                <a:spcPts val="0"/>
              </a:spcAft>
              <a:buClr>
                <a:schemeClr val="lt2"/>
              </a:buClr>
              <a:buSzPts val="1200"/>
              <a:buFont typeface="Inter"/>
              <a:buChar char="■"/>
              <a:defRPr>
                <a:solidFill>
                  <a:schemeClr val="lt2"/>
                </a:solidFill>
              </a:defRPr>
            </a:lvl6pPr>
            <a:lvl7pPr indent="-304800" lvl="6" marL="3200400" algn="ctr">
              <a:lnSpc>
                <a:spcPct val="115000"/>
              </a:lnSpc>
              <a:spcBef>
                <a:spcPts val="0"/>
              </a:spcBef>
              <a:spcAft>
                <a:spcPts val="0"/>
              </a:spcAft>
              <a:buClr>
                <a:schemeClr val="lt2"/>
              </a:buClr>
              <a:buSzPts val="1200"/>
              <a:buFont typeface="Inter"/>
              <a:buChar char="●"/>
              <a:defRPr>
                <a:solidFill>
                  <a:schemeClr val="lt2"/>
                </a:solidFill>
              </a:defRPr>
            </a:lvl7pPr>
            <a:lvl8pPr indent="-304800" lvl="7" marL="3657600" algn="ctr">
              <a:lnSpc>
                <a:spcPct val="115000"/>
              </a:lnSpc>
              <a:spcBef>
                <a:spcPts val="0"/>
              </a:spcBef>
              <a:spcAft>
                <a:spcPts val="0"/>
              </a:spcAft>
              <a:buClr>
                <a:schemeClr val="lt2"/>
              </a:buClr>
              <a:buSzPts val="1200"/>
              <a:buFont typeface="Inter"/>
              <a:buChar char="○"/>
              <a:defRPr>
                <a:solidFill>
                  <a:schemeClr val="lt2"/>
                </a:solidFill>
              </a:defRPr>
            </a:lvl8pPr>
            <a:lvl9pPr indent="-304800" lvl="8" marL="4114800" algn="ctr">
              <a:lnSpc>
                <a:spcPct val="115000"/>
              </a:lnSpc>
              <a:spcBef>
                <a:spcPts val="0"/>
              </a:spcBef>
              <a:spcAft>
                <a:spcPts val="0"/>
              </a:spcAft>
              <a:buClr>
                <a:schemeClr val="lt2"/>
              </a:buClr>
              <a:buSzPts val="1200"/>
              <a:buFont typeface="Inter"/>
              <a:buChar char="■"/>
              <a:defRPr>
                <a:solidFill>
                  <a:schemeClr val="lt2"/>
                </a:solidFill>
              </a:defRPr>
            </a:lvl9pPr>
          </a:lstStyle>
          <a:p/>
        </p:txBody>
      </p:sp>
      <p:sp>
        <p:nvSpPr>
          <p:cNvPr id="355" name="Google Shape;355;p51"/>
          <p:cNvSpPr txBox="1"/>
          <p:nvPr>
            <p:ph idx="3" type="subTitle"/>
          </p:nvPr>
        </p:nvSpPr>
        <p:spPr>
          <a:xfrm>
            <a:off x="3885400" y="3055900"/>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Inter SemiBold"/>
              <a:buNone/>
              <a:defRPr>
                <a:solidFill>
                  <a:schemeClr val="lt1"/>
                </a:solidFill>
              </a:defRPr>
            </a:lvl1pPr>
            <a:lvl2pPr lvl="1" algn="ctr">
              <a:spcBef>
                <a:spcPts val="0"/>
              </a:spcBef>
              <a:spcAft>
                <a:spcPts val="0"/>
              </a:spcAft>
              <a:buClr>
                <a:schemeClr val="lt1"/>
              </a:buClr>
              <a:buSzPts val="1800"/>
              <a:buFont typeface="Inter SemiBold"/>
              <a:buNone/>
              <a:defRPr>
                <a:solidFill>
                  <a:schemeClr val="lt1"/>
                </a:solidFill>
              </a:defRPr>
            </a:lvl2pPr>
            <a:lvl3pPr lvl="2" algn="ctr">
              <a:spcBef>
                <a:spcPts val="0"/>
              </a:spcBef>
              <a:spcAft>
                <a:spcPts val="0"/>
              </a:spcAft>
              <a:buClr>
                <a:schemeClr val="lt1"/>
              </a:buClr>
              <a:buSzPts val="1800"/>
              <a:buFont typeface="Inter SemiBold"/>
              <a:buNone/>
              <a:defRPr>
                <a:solidFill>
                  <a:schemeClr val="lt1"/>
                </a:solidFill>
              </a:defRPr>
            </a:lvl3pPr>
            <a:lvl4pPr lvl="3" algn="ctr">
              <a:spcBef>
                <a:spcPts val="0"/>
              </a:spcBef>
              <a:spcAft>
                <a:spcPts val="0"/>
              </a:spcAft>
              <a:buClr>
                <a:schemeClr val="lt1"/>
              </a:buClr>
              <a:buSzPts val="1800"/>
              <a:buFont typeface="Inter SemiBold"/>
              <a:buNone/>
              <a:defRPr>
                <a:solidFill>
                  <a:schemeClr val="lt1"/>
                </a:solidFill>
              </a:defRPr>
            </a:lvl4pPr>
            <a:lvl5pPr lvl="4" algn="ctr">
              <a:spcBef>
                <a:spcPts val="0"/>
              </a:spcBef>
              <a:spcAft>
                <a:spcPts val="0"/>
              </a:spcAft>
              <a:buClr>
                <a:schemeClr val="lt1"/>
              </a:buClr>
              <a:buSzPts val="1800"/>
              <a:buFont typeface="Inter SemiBold"/>
              <a:buNone/>
              <a:defRPr>
                <a:solidFill>
                  <a:schemeClr val="lt1"/>
                </a:solidFill>
              </a:defRPr>
            </a:lvl5pPr>
            <a:lvl6pPr lvl="5" algn="ctr">
              <a:spcBef>
                <a:spcPts val="0"/>
              </a:spcBef>
              <a:spcAft>
                <a:spcPts val="0"/>
              </a:spcAft>
              <a:buClr>
                <a:schemeClr val="lt1"/>
              </a:buClr>
              <a:buSzPts val="1800"/>
              <a:buFont typeface="Inter SemiBold"/>
              <a:buNone/>
              <a:defRPr>
                <a:solidFill>
                  <a:schemeClr val="lt1"/>
                </a:solidFill>
              </a:defRPr>
            </a:lvl6pPr>
            <a:lvl7pPr lvl="6" algn="ctr">
              <a:spcBef>
                <a:spcPts val="0"/>
              </a:spcBef>
              <a:spcAft>
                <a:spcPts val="0"/>
              </a:spcAft>
              <a:buClr>
                <a:schemeClr val="lt1"/>
              </a:buClr>
              <a:buSzPts val="1800"/>
              <a:buFont typeface="Inter SemiBold"/>
              <a:buNone/>
              <a:defRPr>
                <a:solidFill>
                  <a:schemeClr val="lt1"/>
                </a:solidFill>
              </a:defRPr>
            </a:lvl7pPr>
            <a:lvl8pPr lvl="7" algn="ctr">
              <a:spcBef>
                <a:spcPts val="0"/>
              </a:spcBef>
              <a:spcAft>
                <a:spcPts val="0"/>
              </a:spcAft>
              <a:buClr>
                <a:schemeClr val="lt1"/>
              </a:buClr>
              <a:buSzPts val="1800"/>
              <a:buFont typeface="Inter SemiBold"/>
              <a:buNone/>
              <a:defRPr>
                <a:solidFill>
                  <a:schemeClr val="lt1"/>
                </a:solidFill>
              </a:defRPr>
            </a:lvl8pPr>
            <a:lvl9pPr lvl="8" algn="ctr">
              <a:spcBef>
                <a:spcPts val="0"/>
              </a:spcBef>
              <a:spcAft>
                <a:spcPts val="0"/>
              </a:spcAft>
              <a:buClr>
                <a:schemeClr val="lt1"/>
              </a:buClr>
              <a:buSzPts val="1800"/>
              <a:buFont typeface="Inter SemiBold"/>
              <a:buNone/>
              <a:defRPr>
                <a:solidFill>
                  <a:schemeClr val="lt1"/>
                </a:solidFill>
              </a:defRPr>
            </a:lvl9pPr>
          </a:lstStyle>
          <a:p/>
        </p:txBody>
      </p:sp>
      <p:sp>
        <p:nvSpPr>
          <p:cNvPr id="356" name="Google Shape;356;p51"/>
          <p:cNvSpPr txBox="1"/>
          <p:nvPr>
            <p:ph idx="4" type="body"/>
          </p:nvPr>
        </p:nvSpPr>
        <p:spPr>
          <a:xfrm>
            <a:off x="3814850" y="3668125"/>
            <a:ext cx="1607400" cy="873600"/>
          </a:xfrm>
          <a:prstGeom prst="rect">
            <a:avLst/>
          </a:prstGeom>
        </p:spPr>
        <p:txBody>
          <a:bodyPr anchorCtr="0" anchor="t" bIns="91425" lIns="91425" spcFirstLastPara="1" rIns="91425" wrap="square" tIns="91425">
            <a:noAutofit/>
          </a:bodyPr>
          <a:lstStyle>
            <a:lvl1pPr indent="-304800" lvl="0" marL="457200" algn="ctr">
              <a:lnSpc>
                <a:spcPct val="115000"/>
              </a:lnSpc>
              <a:spcBef>
                <a:spcPts val="0"/>
              </a:spcBef>
              <a:spcAft>
                <a:spcPts val="0"/>
              </a:spcAft>
              <a:buClr>
                <a:schemeClr val="lt2"/>
              </a:buClr>
              <a:buSzPts val="1200"/>
              <a:buFont typeface="Inter"/>
              <a:buChar char="●"/>
              <a:defRPr>
                <a:solidFill>
                  <a:schemeClr val="lt2"/>
                </a:solidFill>
              </a:defRPr>
            </a:lvl1pPr>
            <a:lvl2pPr indent="-304800" lvl="1" marL="914400" algn="ctr">
              <a:lnSpc>
                <a:spcPct val="115000"/>
              </a:lnSpc>
              <a:spcBef>
                <a:spcPts val="0"/>
              </a:spcBef>
              <a:spcAft>
                <a:spcPts val="0"/>
              </a:spcAft>
              <a:buClr>
                <a:schemeClr val="lt2"/>
              </a:buClr>
              <a:buSzPts val="1200"/>
              <a:buFont typeface="Inter"/>
              <a:buChar char="○"/>
              <a:defRPr>
                <a:solidFill>
                  <a:schemeClr val="lt2"/>
                </a:solidFill>
              </a:defRPr>
            </a:lvl2pPr>
            <a:lvl3pPr indent="-304800" lvl="2" marL="1371600" algn="ctr">
              <a:lnSpc>
                <a:spcPct val="115000"/>
              </a:lnSpc>
              <a:spcBef>
                <a:spcPts val="0"/>
              </a:spcBef>
              <a:spcAft>
                <a:spcPts val="0"/>
              </a:spcAft>
              <a:buClr>
                <a:schemeClr val="lt2"/>
              </a:buClr>
              <a:buSzPts val="1200"/>
              <a:buFont typeface="Inter"/>
              <a:buChar char="■"/>
              <a:defRPr>
                <a:solidFill>
                  <a:schemeClr val="lt2"/>
                </a:solidFill>
              </a:defRPr>
            </a:lvl3pPr>
            <a:lvl4pPr indent="-304800" lvl="3" marL="1828800" algn="ctr">
              <a:lnSpc>
                <a:spcPct val="115000"/>
              </a:lnSpc>
              <a:spcBef>
                <a:spcPts val="0"/>
              </a:spcBef>
              <a:spcAft>
                <a:spcPts val="0"/>
              </a:spcAft>
              <a:buClr>
                <a:schemeClr val="lt2"/>
              </a:buClr>
              <a:buSzPts val="1200"/>
              <a:buFont typeface="Inter"/>
              <a:buChar char="●"/>
              <a:defRPr>
                <a:solidFill>
                  <a:schemeClr val="lt2"/>
                </a:solidFill>
              </a:defRPr>
            </a:lvl4pPr>
            <a:lvl5pPr indent="-304800" lvl="4" marL="2286000" algn="ctr">
              <a:lnSpc>
                <a:spcPct val="115000"/>
              </a:lnSpc>
              <a:spcBef>
                <a:spcPts val="0"/>
              </a:spcBef>
              <a:spcAft>
                <a:spcPts val="0"/>
              </a:spcAft>
              <a:buClr>
                <a:schemeClr val="lt2"/>
              </a:buClr>
              <a:buSzPts val="1200"/>
              <a:buFont typeface="Inter"/>
              <a:buChar char="○"/>
              <a:defRPr>
                <a:solidFill>
                  <a:schemeClr val="lt2"/>
                </a:solidFill>
              </a:defRPr>
            </a:lvl5pPr>
            <a:lvl6pPr indent="-304800" lvl="5" marL="2743200" algn="ctr">
              <a:lnSpc>
                <a:spcPct val="115000"/>
              </a:lnSpc>
              <a:spcBef>
                <a:spcPts val="0"/>
              </a:spcBef>
              <a:spcAft>
                <a:spcPts val="0"/>
              </a:spcAft>
              <a:buClr>
                <a:schemeClr val="lt2"/>
              </a:buClr>
              <a:buSzPts val="1200"/>
              <a:buFont typeface="Inter"/>
              <a:buChar char="■"/>
              <a:defRPr>
                <a:solidFill>
                  <a:schemeClr val="lt2"/>
                </a:solidFill>
              </a:defRPr>
            </a:lvl6pPr>
            <a:lvl7pPr indent="-304800" lvl="6" marL="3200400" algn="ctr">
              <a:lnSpc>
                <a:spcPct val="115000"/>
              </a:lnSpc>
              <a:spcBef>
                <a:spcPts val="0"/>
              </a:spcBef>
              <a:spcAft>
                <a:spcPts val="0"/>
              </a:spcAft>
              <a:buClr>
                <a:schemeClr val="lt2"/>
              </a:buClr>
              <a:buSzPts val="1200"/>
              <a:buFont typeface="Inter"/>
              <a:buChar char="●"/>
              <a:defRPr>
                <a:solidFill>
                  <a:schemeClr val="lt2"/>
                </a:solidFill>
              </a:defRPr>
            </a:lvl7pPr>
            <a:lvl8pPr indent="-304800" lvl="7" marL="3657600" algn="ctr">
              <a:lnSpc>
                <a:spcPct val="115000"/>
              </a:lnSpc>
              <a:spcBef>
                <a:spcPts val="0"/>
              </a:spcBef>
              <a:spcAft>
                <a:spcPts val="0"/>
              </a:spcAft>
              <a:buClr>
                <a:schemeClr val="lt2"/>
              </a:buClr>
              <a:buSzPts val="1200"/>
              <a:buFont typeface="Inter"/>
              <a:buChar char="○"/>
              <a:defRPr>
                <a:solidFill>
                  <a:schemeClr val="lt2"/>
                </a:solidFill>
              </a:defRPr>
            </a:lvl8pPr>
            <a:lvl9pPr indent="-304800" lvl="8" marL="4114800" algn="ctr">
              <a:lnSpc>
                <a:spcPct val="115000"/>
              </a:lnSpc>
              <a:spcBef>
                <a:spcPts val="0"/>
              </a:spcBef>
              <a:spcAft>
                <a:spcPts val="0"/>
              </a:spcAft>
              <a:buClr>
                <a:schemeClr val="lt2"/>
              </a:buClr>
              <a:buSzPts val="1200"/>
              <a:buFont typeface="Inter"/>
              <a:buChar char="■"/>
              <a:defRPr>
                <a:solidFill>
                  <a:schemeClr val="lt2"/>
                </a:solidFill>
              </a:defRPr>
            </a:lvl9pPr>
          </a:lstStyle>
          <a:p/>
        </p:txBody>
      </p:sp>
      <p:sp>
        <p:nvSpPr>
          <p:cNvPr id="357" name="Google Shape;357;p51"/>
          <p:cNvSpPr txBox="1"/>
          <p:nvPr>
            <p:ph idx="5" type="subTitle"/>
          </p:nvPr>
        </p:nvSpPr>
        <p:spPr>
          <a:xfrm>
            <a:off x="7024719" y="3055900"/>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Inter SemiBold"/>
              <a:buNone/>
              <a:defRPr>
                <a:solidFill>
                  <a:schemeClr val="lt1"/>
                </a:solidFill>
              </a:defRPr>
            </a:lvl1pPr>
            <a:lvl2pPr lvl="1" algn="ctr">
              <a:spcBef>
                <a:spcPts val="0"/>
              </a:spcBef>
              <a:spcAft>
                <a:spcPts val="0"/>
              </a:spcAft>
              <a:buClr>
                <a:schemeClr val="lt1"/>
              </a:buClr>
              <a:buSzPts val="1800"/>
              <a:buFont typeface="Inter SemiBold"/>
              <a:buNone/>
              <a:defRPr>
                <a:solidFill>
                  <a:schemeClr val="lt1"/>
                </a:solidFill>
              </a:defRPr>
            </a:lvl2pPr>
            <a:lvl3pPr lvl="2" algn="ctr">
              <a:spcBef>
                <a:spcPts val="0"/>
              </a:spcBef>
              <a:spcAft>
                <a:spcPts val="0"/>
              </a:spcAft>
              <a:buClr>
                <a:schemeClr val="lt1"/>
              </a:buClr>
              <a:buSzPts val="1800"/>
              <a:buFont typeface="Inter SemiBold"/>
              <a:buNone/>
              <a:defRPr>
                <a:solidFill>
                  <a:schemeClr val="lt1"/>
                </a:solidFill>
              </a:defRPr>
            </a:lvl3pPr>
            <a:lvl4pPr lvl="3" algn="ctr">
              <a:spcBef>
                <a:spcPts val="0"/>
              </a:spcBef>
              <a:spcAft>
                <a:spcPts val="0"/>
              </a:spcAft>
              <a:buClr>
                <a:schemeClr val="lt1"/>
              </a:buClr>
              <a:buSzPts val="1800"/>
              <a:buFont typeface="Inter SemiBold"/>
              <a:buNone/>
              <a:defRPr>
                <a:solidFill>
                  <a:schemeClr val="lt1"/>
                </a:solidFill>
              </a:defRPr>
            </a:lvl4pPr>
            <a:lvl5pPr lvl="4" algn="ctr">
              <a:spcBef>
                <a:spcPts val="0"/>
              </a:spcBef>
              <a:spcAft>
                <a:spcPts val="0"/>
              </a:spcAft>
              <a:buClr>
                <a:schemeClr val="lt1"/>
              </a:buClr>
              <a:buSzPts val="1800"/>
              <a:buFont typeface="Inter SemiBold"/>
              <a:buNone/>
              <a:defRPr>
                <a:solidFill>
                  <a:schemeClr val="lt1"/>
                </a:solidFill>
              </a:defRPr>
            </a:lvl5pPr>
            <a:lvl6pPr lvl="5" algn="ctr">
              <a:spcBef>
                <a:spcPts val="0"/>
              </a:spcBef>
              <a:spcAft>
                <a:spcPts val="0"/>
              </a:spcAft>
              <a:buClr>
                <a:schemeClr val="lt1"/>
              </a:buClr>
              <a:buSzPts val="1800"/>
              <a:buFont typeface="Inter SemiBold"/>
              <a:buNone/>
              <a:defRPr>
                <a:solidFill>
                  <a:schemeClr val="lt1"/>
                </a:solidFill>
              </a:defRPr>
            </a:lvl6pPr>
            <a:lvl7pPr lvl="6" algn="ctr">
              <a:spcBef>
                <a:spcPts val="0"/>
              </a:spcBef>
              <a:spcAft>
                <a:spcPts val="0"/>
              </a:spcAft>
              <a:buClr>
                <a:schemeClr val="lt1"/>
              </a:buClr>
              <a:buSzPts val="1800"/>
              <a:buFont typeface="Inter SemiBold"/>
              <a:buNone/>
              <a:defRPr>
                <a:solidFill>
                  <a:schemeClr val="lt1"/>
                </a:solidFill>
              </a:defRPr>
            </a:lvl7pPr>
            <a:lvl8pPr lvl="7" algn="ctr">
              <a:spcBef>
                <a:spcPts val="0"/>
              </a:spcBef>
              <a:spcAft>
                <a:spcPts val="0"/>
              </a:spcAft>
              <a:buClr>
                <a:schemeClr val="lt1"/>
              </a:buClr>
              <a:buSzPts val="1800"/>
              <a:buFont typeface="Inter SemiBold"/>
              <a:buNone/>
              <a:defRPr>
                <a:solidFill>
                  <a:schemeClr val="lt1"/>
                </a:solidFill>
              </a:defRPr>
            </a:lvl8pPr>
            <a:lvl9pPr lvl="8" algn="ctr">
              <a:spcBef>
                <a:spcPts val="0"/>
              </a:spcBef>
              <a:spcAft>
                <a:spcPts val="0"/>
              </a:spcAft>
              <a:buClr>
                <a:schemeClr val="lt1"/>
              </a:buClr>
              <a:buSzPts val="1800"/>
              <a:buFont typeface="Inter SemiBold"/>
              <a:buNone/>
              <a:defRPr>
                <a:solidFill>
                  <a:schemeClr val="lt1"/>
                </a:solidFill>
              </a:defRPr>
            </a:lvl9pPr>
          </a:lstStyle>
          <a:p/>
        </p:txBody>
      </p:sp>
      <p:sp>
        <p:nvSpPr>
          <p:cNvPr id="358" name="Google Shape;358;p51"/>
          <p:cNvSpPr txBox="1"/>
          <p:nvPr>
            <p:ph idx="6" type="body"/>
          </p:nvPr>
        </p:nvSpPr>
        <p:spPr>
          <a:xfrm>
            <a:off x="6954219" y="3668125"/>
            <a:ext cx="1607400" cy="873600"/>
          </a:xfrm>
          <a:prstGeom prst="rect">
            <a:avLst/>
          </a:prstGeom>
        </p:spPr>
        <p:txBody>
          <a:bodyPr anchorCtr="0" anchor="t" bIns="91425" lIns="91425" spcFirstLastPara="1" rIns="91425" wrap="square" tIns="91425">
            <a:noAutofit/>
          </a:bodyPr>
          <a:lstStyle>
            <a:lvl1pPr indent="-304800" lvl="0" marL="457200" algn="ctr">
              <a:lnSpc>
                <a:spcPct val="115000"/>
              </a:lnSpc>
              <a:spcBef>
                <a:spcPts val="0"/>
              </a:spcBef>
              <a:spcAft>
                <a:spcPts val="0"/>
              </a:spcAft>
              <a:buClr>
                <a:schemeClr val="lt2"/>
              </a:buClr>
              <a:buSzPts val="1200"/>
              <a:buFont typeface="Inter"/>
              <a:buChar char="●"/>
              <a:defRPr>
                <a:solidFill>
                  <a:schemeClr val="lt2"/>
                </a:solidFill>
              </a:defRPr>
            </a:lvl1pPr>
            <a:lvl2pPr indent="-304800" lvl="1" marL="914400" algn="ctr">
              <a:lnSpc>
                <a:spcPct val="115000"/>
              </a:lnSpc>
              <a:spcBef>
                <a:spcPts val="0"/>
              </a:spcBef>
              <a:spcAft>
                <a:spcPts val="0"/>
              </a:spcAft>
              <a:buClr>
                <a:schemeClr val="lt2"/>
              </a:buClr>
              <a:buSzPts val="1200"/>
              <a:buFont typeface="Inter"/>
              <a:buChar char="○"/>
              <a:defRPr>
                <a:solidFill>
                  <a:schemeClr val="lt2"/>
                </a:solidFill>
              </a:defRPr>
            </a:lvl2pPr>
            <a:lvl3pPr indent="-304800" lvl="2" marL="1371600" algn="ctr">
              <a:lnSpc>
                <a:spcPct val="115000"/>
              </a:lnSpc>
              <a:spcBef>
                <a:spcPts val="0"/>
              </a:spcBef>
              <a:spcAft>
                <a:spcPts val="0"/>
              </a:spcAft>
              <a:buClr>
                <a:schemeClr val="lt2"/>
              </a:buClr>
              <a:buSzPts val="1200"/>
              <a:buFont typeface="Inter"/>
              <a:buChar char="■"/>
              <a:defRPr>
                <a:solidFill>
                  <a:schemeClr val="lt2"/>
                </a:solidFill>
              </a:defRPr>
            </a:lvl3pPr>
            <a:lvl4pPr indent="-304800" lvl="3" marL="1828800" algn="ctr">
              <a:lnSpc>
                <a:spcPct val="115000"/>
              </a:lnSpc>
              <a:spcBef>
                <a:spcPts val="0"/>
              </a:spcBef>
              <a:spcAft>
                <a:spcPts val="0"/>
              </a:spcAft>
              <a:buClr>
                <a:schemeClr val="lt2"/>
              </a:buClr>
              <a:buSzPts val="1200"/>
              <a:buFont typeface="Inter"/>
              <a:buChar char="●"/>
              <a:defRPr>
                <a:solidFill>
                  <a:schemeClr val="lt2"/>
                </a:solidFill>
              </a:defRPr>
            </a:lvl4pPr>
            <a:lvl5pPr indent="-304800" lvl="4" marL="2286000" algn="ctr">
              <a:lnSpc>
                <a:spcPct val="115000"/>
              </a:lnSpc>
              <a:spcBef>
                <a:spcPts val="0"/>
              </a:spcBef>
              <a:spcAft>
                <a:spcPts val="0"/>
              </a:spcAft>
              <a:buClr>
                <a:schemeClr val="lt2"/>
              </a:buClr>
              <a:buSzPts val="1200"/>
              <a:buFont typeface="Inter"/>
              <a:buChar char="○"/>
              <a:defRPr>
                <a:solidFill>
                  <a:schemeClr val="lt2"/>
                </a:solidFill>
              </a:defRPr>
            </a:lvl5pPr>
            <a:lvl6pPr indent="-304800" lvl="5" marL="2743200" algn="ctr">
              <a:lnSpc>
                <a:spcPct val="115000"/>
              </a:lnSpc>
              <a:spcBef>
                <a:spcPts val="0"/>
              </a:spcBef>
              <a:spcAft>
                <a:spcPts val="0"/>
              </a:spcAft>
              <a:buClr>
                <a:schemeClr val="lt2"/>
              </a:buClr>
              <a:buSzPts val="1200"/>
              <a:buFont typeface="Inter"/>
              <a:buChar char="■"/>
              <a:defRPr>
                <a:solidFill>
                  <a:schemeClr val="lt2"/>
                </a:solidFill>
              </a:defRPr>
            </a:lvl6pPr>
            <a:lvl7pPr indent="-304800" lvl="6" marL="3200400" algn="ctr">
              <a:lnSpc>
                <a:spcPct val="115000"/>
              </a:lnSpc>
              <a:spcBef>
                <a:spcPts val="0"/>
              </a:spcBef>
              <a:spcAft>
                <a:spcPts val="0"/>
              </a:spcAft>
              <a:buClr>
                <a:schemeClr val="lt2"/>
              </a:buClr>
              <a:buSzPts val="1200"/>
              <a:buFont typeface="Inter"/>
              <a:buChar char="●"/>
              <a:defRPr>
                <a:solidFill>
                  <a:schemeClr val="lt2"/>
                </a:solidFill>
              </a:defRPr>
            </a:lvl7pPr>
            <a:lvl8pPr indent="-304800" lvl="7" marL="3657600" algn="ctr">
              <a:lnSpc>
                <a:spcPct val="115000"/>
              </a:lnSpc>
              <a:spcBef>
                <a:spcPts val="0"/>
              </a:spcBef>
              <a:spcAft>
                <a:spcPts val="0"/>
              </a:spcAft>
              <a:buClr>
                <a:schemeClr val="lt2"/>
              </a:buClr>
              <a:buSzPts val="1200"/>
              <a:buFont typeface="Inter"/>
              <a:buChar char="○"/>
              <a:defRPr>
                <a:solidFill>
                  <a:schemeClr val="lt2"/>
                </a:solidFill>
              </a:defRPr>
            </a:lvl8pPr>
            <a:lvl9pPr indent="-304800" lvl="8" marL="4114800" algn="ctr">
              <a:lnSpc>
                <a:spcPct val="115000"/>
              </a:lnSpc>
              <a:spcBef>
                <a:spcPts val="0"/>
              </a:spcBef>
              <a:spcAft>
                <a:spcPts val="0"/>
              </a:spcAft>
              <a:buClr>
                <a:schemeClr val="lt2"/>
              </a:buClr>
              <a:buSzPts val="1200"/>
              <a:buFont typeface="Inter"/>
              <a:buChar char="■"/>
              <a:defRPr>
                <a:solidFill>
                  <a:schemeClr val="lt2"/>
                </a:solidFill>
              </a:defRPr>
            </a:lvl9pPr>
          </a:lstStyle>
          <a:p/>
        </p:txBody>
      </p:sp>
      <p:sp>
        <p:nvSpPr>
          <p:cNvPr id="359" name="Google Shape;359;p51"/>
          <p:cNvSpPr txBox="1"/>
          <p:nvPr>
            <p:ph type="title"/>
          </p:nvPr>
        </p:nvSpPr>
        <p:spPr>
          <a:xfrm>
            <a:off x="450850" y="596800"/>
            <a:ext cx="6767700" cy="12876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4200"/>
              <a:buFont typeface="Inter"/>
              <a:buNone/>
              <a:defRPr>
                <a:solidFill>
                  <a:schemeClr val="lt1"/>
                </a:solidFill>
              </a:defRPr>
            </a:lvl1pPr>
            <a:lvl2pPr lvl="1">
              <a:lnSpc>
                <a:spcPct val="80000"/>
              </a:lnSpc>
              <a:spcBef>
                <a:spcPts val="0"/>
              </a:spcBef>
              <a:spcAft>
                <a:spcPts val="0"/>
              </a:spcAft>
              <a:buClr>
                <a:schemeClr val="lt1"/>
              </a:buClr>
              <a:buSzPts val="4800"/>
              <a:buNone/>
              <a:defRPr sz="4800">
                <a:solidFill>
                  <a:schemeClr val="lt1"/>
                </a:solidFill>
              </a:defRPr>
            </a:lvl2pPr>
            <a:lvl3pPr lvl="2">
              <a:lnSpc>
                <a:spcPct val="80000"/>
              </a:lnSpc>
              <a:spcBef>
                <a:spcPts val="0"/>
              </a:spcBef>
              <a:spcAft>
                <a:spcPts val="0"/>
              </a:spcAft>
              <a:buClr>
                <a:schemeClr val="lt1"/>
              </a:buClr>
              <a:buSzPts val="4800"/>
              <a:buNone/>
              <a:defRPr sz="4800">
                <a:solidFill>
                  <a:schemeClr val="lt1"/>
                </a:solidFill>
              </a:defRPr>
            </a:lvl3pPr>
            <a:lvl4pPr lvl="3">
              <a:lnSpc>
                <a:spcPct val="80000"/>
              </a:lnSpc>
              <a:spcBef>
                <a:spcPts val="0"/>
              </a:spcBef>
              <a:spcAft>
                <a:spcPts val="0"/>
              </a:spcAft>
              <a:buClr>
                <a:schemeClr val="lt1"/>
              </a:buClr>
              <a:buSzPts val="4800"/>
              <a:buNone/>
              <a:defRPr sz="4800">
                <a:solidFill>
                  <a:schemeClr val="lt1"/>
                </a:solidFill>
              </a:defRPr>
            </a:lvl4pPr>
            <a:lvl5pPr lvl="4">
              <a:lnSpc>
                <a:spcPct val="80000"/>
              </a:lnSpc>
              <a:spcBef>
                <a:spcPts val="0"/>
              </a:spcBef>
              <a:spcAft>
                <a:spcPts val="0"/>
              </a:spcAft>
              <a:buClr>
                <a:schemeClr val="lt1"/>
              </a:buClr>
              <a:buSzPts val="4800"/>
              <a:buNone/>
              <a:defRPr sz="4800">
                <a:solidFill>
                  <a:schemeClr val="lt1"/>
                </a:solidFill>
              </a:defRPr>
            </a:lvl5pPr>
            <a:lvl6pPr lvl="5">
              <a:lnSpc>
                <a:spcPct val="80000"/>
              </a:lnSpc>
              <a:spcBef>
                <a:spcPts val="0"/>
              </a:spcBef>
              <a:spcAft>
                <a:spcPts val="0"/>
              </a:spcAft>
              <a:buClr>
                <a:schemeClr val="lt1"/>
              </a:buClr>
              <a:buSzPts val="4800"/>
              <a:buNone/>
              <a:defRPr sz="4800">
                <a:solidFill>
                  <a:schemeClr val="lt1"/>
                </a:solidFill>
              </a:defRPr>
            </a:lvl6pPr>
            <a:lvl7pPr lvl="6">
              <a:lnSpc>
                <a:spcPct val="80000"/>
              </a:lnSpc>
              <a:spcBef>
                <a:spcPts val="0"/>
              </a:spcBef>
              <a:spcAft>
                <a:spcPts val="0"/>
              </a:spcAft>
              <a:buClr>
                <a:schemeClr val="lt1"/>
              </a:buClr>
              <a:buSzPts val="4800"/>
              <a:buNone/>
              <a:defRPr sz="4800">
                <a:solidFill>
                  <a:schemeClr val="lt1"/>
                </a:solidFill>
              </a:defRPr>
            </a:lvl7pPr>
            <a:lvl8pPr lvl="7">
              <a:lnSpc>
                <a:spcPct val="80000"/>
              </a:lnSpc>
              <a:spcBef>
                <a:spcPts val="0"/>
              </a:spcBef>
              <a:spcAft>
                <a:spcPts val="0"/>
              </a:spcAft>
              <a:buClr>
                <a:schemeClr val="lt1"/>
              </a:buClr>
              <a:buSzPts val="4800"/>
              <a:buNone/>
              <a:defRPr sz="4800">
                <a:solidFill>
                  <a:schemeClr val="lt1"/>
                </a:solidFill>
              </a:defRPr>
            </a:lvl8pPr>
            <a:lvl9pPr lvl="8">
              <a:lnSpc>
                <a:spcPct val="80000"/>
              </a:lnSpc>
              <a:spcBef>
                <a:spcPts val="0"/>
              </a:spcBef>
              <a:spcAft>
                <a:spcPts val="0"/>
              </a:spcAft>
              <a:buClr>
                <a:schemeClr val="lt1"/>
              </a:buClr>
              <a:buSzPts val="4800"/>
              <a:buNone/>
              <a:defRPr sz="4800">
                <a:solidFill>
                  <a:schemeClr val="lt1"/>
                </a:solidFill>
              </a:defRPr>
            </a:lvl9pPr>
          </a:lstStyle>
          <a:p/>
        </p:txBody>
      </p:sp>
      <p:sp>
        <p:nvSpPr>
          <p:cNvPr id="360" name="Google Shape;360;p51"/>
          <p:cNvSpPr/>
          <p:nvPr/>
        </p:nvSpPr>
        <p:spPr>
          <a:xfrm>
            <a:off x="603475"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lt2"/>
                </a:solidFill>
                <a:latin typeface="Inter"/>
                <a:ea typeface="Inter"/>
                <a:cs typeface="Inter"/>
                <a:sym typeface="Inter"/>
              </a:rPr>
              <a:t>Confidential</a:t>
            </a:r>
            <a:endParaRPr sz="700">
              <a:solidFill>
                <a:schemeClr val="lt2"/>
              </a:solidFill>
              <a:latin typeface="Inter"/>
              <a:ea typeface="Inter"/>
              <a:cs typeface="Inter"/>
              <a:sym typeface="Inter"/>
            </a:endParaRPr>
          </a:p>
        </p:txBody>
      </p:sp>
      <p:sp>
        <p:nvSpPr>
          <p:cNvPr id="361" name="Google Shape;361;p51"/>
          <p:cNvSpPr/>
          <p:nvPr/>
        </p:nvSpPr>
        <p:spPr>
          <a:xfrm>
            <a:off x="1644650"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lt2"/>
                </a:solidFill>
                <a:latin typeface="Inter"/>
                <a:ea typeface="Inter"/>
                <a:cs typeface="Inter"/>
                <a:sym typeface="Inter"/>
              </a:rPr>
              <a:t>Copyright ©</a:t>
            </a:r>
            <a:endParaRPr sz="700">
              <a:solidFill>
                <a:schemeClr val="lt2"/>
              </a:solidFill>
              <a:latin typeface="Inter"/>
              <a:ea typeface="Inter"/>
              <a:cs typeface="Inter"/>
              <a:sym typeface="Inte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secHead">
  <p:cSld name="SECTION_HEADER">
    <p:spTree>
      <p:nvGrpSpPr>
        <p:cNvPr id="30" name="Shape 30"/>
        <p:cNvGrpSpPr/>
        <p:nvPr/>
      </p:nvGrpSpPr>
      <p:grpSpPr>
        <a:xfrm>
          <a:off x="0" y="0"/>
          <a:ext cx="0" cy="0"/>
          <a:chOff x="0" y="0"/>
          <a:chExt cx="0" cy="0"/>
        </a:xfrm>
      </p:grpSpPr>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6"/>
          <p:cNvSpPr txBox="1"/>
          <p:nvPr>
            <p:ph idx="1" type="body"/>
          </p:nvPr>
        </p:nvSpPr>
        <p:spPr>
          <a:xfrm>
            <a:off x="6325910" y="2621103"/>
            <a:ext cx="2612700" cy="2201100"/>
          </a:xfrm>
          <a:prstGeom prst="rect">
            <a:avLst/>
          </a:prstGeom>
        </p:spPr>
        <p:txBody>
          <a:bodyPr anchorCtr="0" anchor="ctr" bIns="91425" lIns="91425" spcFirstLastPara="1" rIns="91425" wrap="square" tIns="91425">
            <a:noAutofit/>
          </a:bodyPr>
          <a:lstStyle>
            <a:lvl1pPr indent="-330200" lvl="0" marL="457200" algn="r">
              <a:spcBef>
                <a:spcPts val="0"/>
              </a:spcBef>
              <a:spcAft>
                <a:spcPts val="0"/>
              </a:spcAft>
              <a:buSzPts val="1600"/>
              <a:buFont typeface="Inter Medium"/>
              <a:buChar char="●"/>
              <a:defRPr sz="1600">
                <a:latin typeface="Inter Medium"/>
                <a:ea typeface="Inter Medium"/>
                <a:cs typeface="Inter Medium"/>
                <a:sym typeface="Inter Medium"/>
              </a:defRPr>
            </a:lvl1pPr>
            <a:lvl2pPr indent="-330200" lvl="1" marL="914400" algn="r">
              <a:spcBef>
                <a:spcPts val="0"/>
              </a:spcBef>
              <a:spcAft>
                <a:spcPts val="0"/>
              </a:spcAft>
              <a:buSzPts val="1600"/>
              <a:buFont typeface="Inter Medium"/>
              <a:buChar char="○"/>
              <a:defRPr sz="1600">
                <a:latin typeface="Inter Medium"/>
                <a:ea typeface="Inter Medium"/>
                <a:cs typeface="Inter Medium"/>
                <a:sym typeface="Inter Medium"/>
              </a:defRPr>
            </a:lvl2pPr>
            <a:lvl3pPr indent="-330200" lvl="2" marL="1371600" algn="r">
              <a:spcBef>
                <a:spcPts val="0"/>
              </a:spcBef>
              <a:spcAft>
                <a:spcPts val="0"/>
              </a:spcAft>
              <a:buSzPts val="1600"/>
              <a:buFont typeface="Inter Medium"/>
              <a:buChar char="■"/>
              <a:defRPr sz="1600">
                <a:latin typeface="Inter Medium"/>
                <a:ea typeface="Inter Medium"/>
                <a:cs typeface="Inter Medium"/>
                <a:sym typeface="Inter Medium"/>
              </a:defRPr>
            </a:lvl3pPr>
            <a:lvl4pPr indent="-330200" lvl="3" marL="1828800" algn="r">
              <a:spcBef>
                <a:spcPts val="0"/>
              </a:spcBef>
              <a:spcAft>
                <a:spcPts val="0"/>
              </a:spcAft>
              <a:buSzPts val="1600"/>
              <a:buFont typeface="Inter Medium"/>
              <a:buChar char="●"/>
              <a:defRPr sz="1600">
                <a:latin typeface="Inter Medium"/>
                <a:ea typeface="Inter Medium"/>
                <a:cs typeface="Inter Medium"/>
                <a:sym typeface="Inter Medium"/>
              </a:defRPr>
            </a:lvl4pPr>
            <a:lvl5pPr indent="-330200" lvl="4" marL="2286000" algn="r">
              <a:spcBef>
                <a:spcPts val="0"/>
              </a:spcBef>
              <a:spcAft>
                <a:spcPts val="0"/>
              </a:spcAft>
              <a:buSzPts val="1600"/>
              <a:buFont typeface="Inter Medium"/>
              <a:buChar char="○"/>
              <a:defRPr sz="1600">
                <a:latin typeface="Inter Medium"/>
                <a:ea typeface="Inter Medium"/>
                <a:cs typeface="Inter Medium"/>
                <a:sym typeface="Inter Medium"/>
              </a:defRPr>
            </a:lvl5pPr>
            <a:lvl6pPr indent="-330200" lvl="5" marL="2743200" algn="r">
              <a:spcBef>
                <a:spcPts val="0"/>
              </a:spcBef>
              <a:spcAft>
                <a:spcPts val="0"/>
              </a:spcAft>
              <a:buSzPts val="1600"/>
              <a:buFont typeface="Inter Medium"/>
              <a:buChar char="■"/>
              <a:defRPr sz="1600">
                <a:latin typeface="Inter Medium"/>
                <a:ea typeface="Inter Medium"/>
                <a:cs typeface="Inter Medium"/>
                <a:sym typeface="Inter Medium"/>
              </a:defRPr>
            </a:lvl6pPr>
            <a:lvl7pPr indent="-330200" lvl="6" marL="3200400" algn="r">
              <a:spcBef>
                <a:spcPts val="0"/>
              </a:spcBef>
              <a:spcAft>
                <a:spcPts val="0"/>
              </a:spcAft>
              <a:buSzPts val="1600"/>
              <a:buFont typeface="Inter Medium"/>
              <a:buChar char="●"/>
              <a:defRPr sz="1600">
                <a:latin typeface="Inter Medium"/>
                <a:ea typeface="Inter Medium"/>
                <a:cs typeface="Inter Medium"/>
                <a:sym typeface="Inter Medium"/>
              </a:defRPr>
            </a:lvl7pPr>
            <a:lvl8pPr indent="-330200" lvl="7" marL="3657600" algn="r">
              <a:spcBef>
                <a:spcPts val="0"/>
              </a:spcBef>
              <a:spcAft>
                <a:spcPts val="0"/>
              </a:spcAft>
              <a:buSzPts val="1600"/>
              <a:buFont typeface="Inter Medium"/>
              <a:buChar char="○"/>
              <a:defRPr sz="1600">
                <a:latin typeface="Inter Medium"/>
                <a:ea typeface="Inter Medium"/>
                <a:cs typeface="Inter Medium"/>
                <a:sym typeface="Inter Medium"/>
              </a:defRPr>
            </a:lvl8pPr>
            <a:lvl9pPr indent="-330200" lvl="8" marL="4114800" algn="r">
              <a:spcBef>
                <a:spcPts val="0"/>
              </a:spcBef>
              <a:spcAft>
                <a:spcPts val="0"/>
              </a:spcAft>
              <a:buSzPts val="1600"/>
              <a:buFont typeface="Inter Medium"/>
              <a:buChar char="■"/>
              <a:defRPr sz="1600">
                <a:latin typeface="Inter Medium"/>
                <a:ea typeface="Inter Medium"/>
                <a:cs typeface="Inter Medium"/>
                <a:sym typeface="Inter Medium"/>
              </a:defRPr>
            </a:lvl9pPr>
          </a:lstStyle>
          <a:p/>
        </p:txBody>
      </p:sp>
      <p:sp>
        <p:nvSpPr>
          <p:cNvPr id="33" name="Google Shape;33;p6"/>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SzPts val="600"/>
              <a:buNone/>
              <a:defRPr b="0" sz="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6"/>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SzPts val="600"/>
              <a:buNone/>
              <a:defRPr b="0" sz="6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35" name="Google Shape;35;p6"/>
          <p:cNvSpPr txBox="1"/>
          <p:nvPr>
            <p:ph idx="3" type="body"/>
          </p:nvPr>
        </p:nvSpPr>
        <p:spPr>
          <a:xfrm>
            <a:off x="226525" y="2621103"/>
            <a:ext cx="336600" cy="2201100"/>
          </a:xfrm>
          <a:prstGeom prst="rect">
            <a:avLst/>
          </a:prstGeom>
        </p:spPr>
        <p:txBody>
          <a:bodyPr anchorCtr="0" anchor="ctr" bIns="91425" lIns="91425" spcFirstLastPara="1" rIns="91425" wrap="square" tIns="91425">
            <a:noAutofit/>
          </a:bodyPr>
          <a:lstStyle>
            <a:lvl1pPr indent="-330200" lvl="0" marL="457200">
              <a:spcBef>
                <a:spcPts val="0"/>
              </a:spcBef>
              <a:spcAft>
                <a:spcPts val="0"/>
              </a:spcAft>
              <a:buSzPts val="1600"/>
              <a:buFont typeface="Inter Medium"/>
              <a:buChar char="●"/>
              <a:defRPr sz="1600">
                <a:latin typeface="Inter Medium"/>
                <a:ea typeface="Inter Medium"/>
                <a:cs typeface="Inter Medium"/>
                <a:sym typeface="Inter Medium"/>
              </a:defRPr>
            </a:lvl1pPr>
            <a:lvl2pPr indent="-330200" lvl="1" marL="914400">
              <a:spcBef>
                <a:spcPts val="0"/>
              </a:spcBef>
              <a:spcAft>
                <a:spcPts val="0"/>
              </a:spcAft>
              <a:buSzPts val="1600"/>
              <a:buFont typeface="Inter Medium"/>
              <a:buChar char="○"/>
              <a:defRPr sz="1600">
                <a:latin typeface="Inter Medium"/>
                <a:ea typeface="Inter Medium"/>
                <a:cs typeface="Inter Medium"/>
                <a:sym typeface="Inter Medium"/>
              </a:defRPr>
            </a:lvl2pPr>
            <a:lvl3pPr indent="-330200" lvl="2" marL="1371600">
              <a:spcBef>
                <a:spcPts val="0"/>
              </a:spcBef>
              <a:spcAft>
                <a:spcPts val="0"/>
              </a:spcAft>
              <a:buSzPts val="1600"/>
              <a:buFont typeface="Inter Medium"/>
              <a:buChar char="■"/>
              <a:defRPr sz="1600">
                <a:latin typeface="Inter Medium"/>
                <a:ea typeface="Inter Medium"/>
                <a:cs typeface="Inter Medium"/>
                <a:sym typeface="Inter Medium"/>
              </a:defRPr>
            </a:lvl3pPr>
            <a:lvl4pPr indent="-330200" lvl="3" marL="1828800">
              <a:spcBef>
                <a:spcPts val="0"/>
              </a:spcBef>
              <a:spcAft>
                <a:spcPts val="0"/>
              </a:spcAft>
              <a:buSzPts val="1600"/>
              <a:buFont typeface="Inter Medium"/>
              <a:buChar char="●"/>
              <a:defRPr sz="1600">
                <a:latin typeface="Inter Medium"/>
                <a:ea typeface="Inter Medium"/>
                <a:cs typeface="Inter Medium"/>
                <a:sym typeface="Inter Medium"/>
              </a:defRPr>
            </a:lvl4pPr>
            <a:lvl5pPr indent="-330200" lvl="4" marL="2286000">
              <a:spcBef>
                <a:spcPts val="0"/>
              </a:spcBef>
              <a:spcAft>
                <a:spcPts val="0"/>
              </a:spcAft>
              <a:buSzPts val="1600"/>
              <a:buFont typeface="Inter Medium"/>
              <a:buChar char="○"/>
              <a:defRPr sz="1600">
                <a:latin typeface="Inter Medium"/>
                <a:ea typeface="Inter Medium"/>
                <a:cs typeface="Inter Medium"/>
                <a:sym typeface="Inter Medium"/>
              </a:defRPr>
            </a:lvl5pPr>
            <a:lvl6pPr indent="-330200" lvl="5" marL="2743200">
              <a:spcBef>
                <a:spcPts val="0"/>
              </a:spcBef>
              <a:spcAft>
                <a:spcPts val="0"/>
              </a:spcAft>
              <a:buSzPts val="1600"/>
              <a:buFont typeface="Inter Medium"/>
              <a:buChar char="■"/>
              <a:defRPr sz="1600">
                <a:latin typeface="Inter Medium"/>
                <a:ea typeface="Inter Medium"/>
                <a:cs typeface="Inter Medium"/>
                <a:sym typeface="Inter Medium"/>
              </a:defRPr>
            </a:lvl6pPr>
            <a:lvl7pPr indent="-330200" lvl="6" marL="3200400">
              <a:spcBef>
                <a:spcPts val="0"/>
              </a:spcBef>
              <a:spcAft>
                <a:spcPts val="0"/>
              </a:spcAft>
              <a:buSzPts val="1600"/>
              <a:buFont typeface="Inter Medium"/>
              <a:buChar char="●"/>
              <a:defRPr sz="1600">
                <a:latin typeface="Inter Medium"/>
                <a:ea typeface="Inter Medium"/>
                <a:cs typeface="Inter Medium"/>
                <a:sym typeface="Inter Medium"/>
              </a:defRPr>
            </a:lvl7pPr>
            <a:lvl8pPr indent="-330200" lvl="7" marL="3657600">
              <a:spcBef>
                <a:spcPts val="0"/>
              </a:spcBef>
              <a:spcAft>
                <a:spcPts val="0"/>
              </a:spcAft>
              <a:buSzPts val="1600"/>
              <a:buFont typeface="Inter Medium"/>
              <a:buChar char="○"/>
              <a:defRPr sz="1600">
                <a:latin typeface="Inter Medium"/>
                <a:ea typeface="Inter Medium"/>
                <a:cs typeface="Inter Medium"/>
                <a:sym typeface="Inter Medium"/>
              </a:defRPr>
            </a:lvl8pPr>
            <a:lvl9pPr indent="-330200" lvl="8" marL="4114800">
              <a:spcBef>
                <a:spcPts val="0"/>
              </a:spcBef>
              <a:spcAft>
                <a:spcPts val="0"/>
              </a:spcAft>
              <a:buSzPts val="1600"/>
              <a:buFont typeface="Inter Medium"/>
              <a:buChar char="■"/>
              <a:defRPr sz="1600">
                <a:latin typeface="Inter Medium"/>
                <a:ea typeface="Inter Medium"/>
                <a:cs typeface="Inter Medium"/>
                <a:sym typeface="Inter Medium"/>
              </a:defRPr>
            </a:lvl9pPr>
          </a:lstStyle>
          <a:p/>
        </p:txBody>
      </p:sp>
      <p:sp>
        <p:nvSpPr>
          <p:cNvPr id="36" name="Google Shape;36;p6"/>
          <p:cNvSpPr txBox="1"/>
          <p:nvPr>
            <p:ph idx="4" type="title"/>
          </p:nvPr>
        </p:nvSpPr>
        <p:spPr>
          <a:xfrm>
            <a:off x="226525" y="571800"/>
            <a:ext cx="5261400" cy="2088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ial Breakdown">
  <p:cSld name="SECTION_TITLE_AND_DESCRIPTION_1">
    <p:bg>
      <p:bgPr>
        <a:solidFill>
          <a:schemeClr val="dk2"/>
        </a:solidFill>
      </p:bgPr>
    </p:bg>
    <p:spTree>
      <p:nvGrpSpPr>
        <p:cNvPr id="362" name="Shape 362"/>
        <p:cNvGrpSpPr/>
        <p:nvPr/>
      </p:nvGrpSpPr>
      <p:grpSpPr>
        <a:xfrm>
          <a:off x="0" y="0"/>
          <a:ext cx="0" cy="0"/>
          <a:chOff x="0" y="0"/>
          <a:chExt cx="0" cy="0"/>
        </a:xfrm>
      </p:grpSpPr>
      <p:sp>
        <p:nvSpPr>
          <p:cNvPr id="363" name="Google Shape;363;p52"/>
          <p:cNvSpPr txBox="1"/>
          <p:nvPr/>
        </p:nvSpPr>
        <p:spPr>
          <a:xfrm>
            <a:off x="420872" y="203200"/>
            <a:ext cx="4287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sz="800">
                <a:solidFill>
                  <a:schemeClr val="lt2"/>
                </a:solidFill>
                <a:latin typeface="Inter Light"/>
                <a:ea typeface="Inter Light"/>
                <a:cs typeface="Inter Light"/>
                <a:sym typeface="Inter Light"/>
              </a:rPr>
              <a:t>‹#›</a:t>
            </a:fld>
            <a:endParaRPr sz="800">
              <a:solidFill>
                <a:schemeClr val="lt2"/>
              </a:solidFill>
              <a:latin typeface="Inter Light"/>
              <a:ea typeface="Inter Light"/>
              <a:cs typeface="Inter Light"/>
              <a:sym typeface="Inter Light"/>
            </a:endParaRPr>
          </a:p>
        </p:txBody>
      </p:sp>
      <p:cxnSp>
        <p:nvCxnSpPr>
          <p:cNvPr id="364" name="Google Shape;364;p52"/>
          <p:cNvCxnSpPr/>
          <p:nvPr/>
        </p:nvCxnSpPr>
        <p:spPr>
          <a:xfrm rot="10800000">
            <a:off x="560525" y="279400"/>
            <a:ext cx="149400" cy="0"/>
          </a:xfrm>
          <a:prstGeom prst="straightConnector1">
            <a:avLst/>
          </a:prstGeom>
          <a:noFill/>
          <a:ln cap="flat" cmpd="sng" w="9525">
            <a:solidFill>
              <a:schemeClr val="lt2"/>
            </a:solidFill>
            <a:prstDash val="solid"/>
            <a:round/>
            <a:headEnd len="med" w="med" type="none"/>
            <a:tailEnd len="med" w="med" type="none"/>
          </a:ln>
        </p:spPr>
      </p:cxnSp>
      <p:sp>
        <p:nvSpPr>
          <p:cNvPr id="365" name="Google Shape;365;p52"/>
          <p:cNvSpPr txBox="1"/>
          <p:nvPr>
            <p:ph idx="1" type="subTitle"/>
          </p:nvPr>
        </p:nvSpPr>
        <p:spPr>
          <a:xfrm>
            <a:off x="3486575" y="2706950"/>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nter SemiBold"/>
              <a:buNone/>
              <a:defRPr sz="1200">
                <a:solidFill>
                  <a:schemeClr val="lt1"/>
                </a:solidFill>
              </a:defRPr>
            </a:lvl1pPr>
            <a:lvl2pPr lvl="1" algn="ctr">
              <a:spcBef>
                <a:spcPts val="0"/>
              </a:spcBef>
              <a:spcAft>
                <a:spcPts val="0"/>
              </a:spcAft>
              <a:buClr>
                <a:schemeClr val="lt1"/>
              </a:buClr>
              <a:buSzPts val="1200"/>
              <a:buFont typeface="Inter SemiBold"/>
              <a:buNone/>
              <a:defRPr sz="1200">
                <a:solidFill>
                  <a:schemeClr val="lt1"/>
                </a:solidFill>
              </a:defRPr>
            </a:lvl2pPr>
            <a:lvl3pPr lvl="2" algn="ctr">
              <a:spcBef>
                <a:spcPts val="0"/>
              </a:spcBef>
              <a:spcAft>
                <a:spcPts val="0"/>
              </a:spcAft>
              <a:buClr>
                <a:schemeClr val="lt1"/>
              </a:buClr>
              <a:buSzPts val="1200"/>
              <a:buFont typeface="Inter SemiBold"/>
              <a:buNone/>
              <a:defRPr sz="1200">
                <a:solidFill>
                  <a:schemeClr val="lt1"/>
                </a:solidFill>
              </a:defRPr>
            </a:lvl3pPr>
            <a:lvl4pPr lvl="3" algn="ctr">
              <a:spcBef>
                <a:spcPts val="0"/>
              </a:spcBef>
              <a:spcAft>
                <a:spcPts val="0"/>
              </a:spcAft>
              <a:buClr>
                <a:schemeClr val="lt1"/>
              </a:buClr>
              <a:buSzPts val="1200"/>
              <a:buFont typeface="Inter SemiBold"/>
              <a:buNone/>
              <a:defRPr sz="1200">
                <a:solidFill>
                  <a:schemeClr val="lt1"/>
                </a:solidFill>
              </a:defRPr>
            </a:lvl4pPr>
            <a:lvl5pPr lvl="4" algn="ctr">
              <a:spcBef>
                <a:spcPts val="0"/>
              </a:spcBef>
              <a:spcAft>
                <a:spcPts val="0"/>
              </a:spcAft>
              <a:buClr>
                <a:schemeClr val="lt1"/>
              </a:buClr>
              <a:buSzPts val="1200"/>
              <a:buFont typeface="Inter SemiBold"/>
              <a:buNone/>
              <a:defRPr sz="1200">
                <a:solidFill>
                  <a:schemeClr val="lt1"/>
                </a:solidFill>
              </a:defRPr>
            </a:lvl5pPr>
            <a:lvl6pPr lvl="5" algn="ctr">
              <a:spcBef>
                <a:spcPts val="0"/>
              </a:spcBef>
              <a:spcAft>
                <a:spcPts val="0"/>
              </a:spcAft>
              <a:buClr>
                <a:schemeClr val="lt1"/>
              </a:buClr>
              <a:buSzPts val="1200"/>
              <a:buFont typeface="Inter SemiBold"/>
              <a:buNone/>
              <a:defRPr sz="1200">
                <a:solidFill>
                  <a:schemeClr val="lt1"/>
                </a:solidFill>
              </a:defRPr>
            </a:lvl6pPr>
            <a:lvl7pPr lvl="6" algn="ctr">
              <a:spcBef>
                <a:spcPts val="0"/>
              </a:spcBef>
              <a:spcAft>
                <a:spcPts val="0"/>
              </a:spcAft>
              <a:buClr>
                <a:schemeClr val="lt1"/>
              </a:buClr>
              <a:buSzPts val="1200"/>
              <a:buFont typeface="Inter SemiBold"/>
              <a:buNone/>
              <a:defRPr sz="1200">
                <a:solidFill>
                  <a:schemeClr val="lt1"/>
                </a:solidFill>
              </a:defRPr>
            </a:lvl7pPr>
            <a:lvl8pPr lvl="7" algn="ctr">
              <a:spcBef>
                <a:spcPts val="0"/>
              </a:spcBef>
              <a:spcAft>
                <a:spcPts val="0"/>
              </a:spcAft>
              <a:buClr>
                <a:schemeClr val="lt1"/>
              </a:buClr>
              <a:buSzPts val="1200"/>
              <a:buFont typeface="Inter SemiBold"/>
              <a:buNone/>
              <a:defRPr sz="1200">
                <a:solidFill>
                  <a:schemeClr val="lt1"/>
                </a:solidFill>
              </a:defRPr>
            </a:lvl8pPr>
            <a:lvl9pPr lvl="8" algn="ctr">
              <a:spcBef>
                <a:spcPts val="0"/>
              </a:spcBef>
              <a:spcAft>
                <a:spcPts val="0"/>
              </a:spcAft>
              <a:buClr>
                <a:schemeClr val="lt1"/>
              </a:buClr>
              <a:buSzPts val="1200"/>
              <a:buFont typeface="Inter SemiBold"/>
              <a:buNone/>
              <a:defRPr sz="1200">
                <a:solidFill>
                  <a:schemeClr val="lt1"/>
                </a:solidFill>
              </a:defRPr>
            </a:lvl9pPr>
          </a:lstStyle>
          <a:p/>
        </p:txBody>
      </p:sp>
      <p:sp>
        <p:nvSpPr>
          <p:cNvPr id="366" name="Google Shape;366;p52"/>
          <p:cNvSpPr txBox="1"/>
          <p:nvPr>
            <p:ph idx="2" type="body"/>
          </p:nvPr>
        </p:nvSpPr>
        <p:spPr>
          <a:xfrm>
            <a:off x="3416075" y="2982325"/>
            <a:ext cx="1607400" cy="873600"/>
          </a:xfrm>
          <a:prstGeom prst="rect">
            <a:avLst/>
          </a:prstGeom>
        </p:spPr>
        <p:txBody>
          <a:bodyPr anchorCtr="0" anchor="t" bIns="91425" lIns="91425" spcFirstLastPara="1" rIns="91425" wrap="square" tIns="91425">
            <a:noAutofit/>
          </a:bodyPr>
          <a:lstStyle>
            <a:lvl1pPr indent="-304800" lvl="0" marL="457200" algn="ctr">
              <a:lnSpc>
                <a:spcPct val="115000"/>
              </a:lnSpc>
              <a:spcBef>
                <a:spcPts val="0"/>
              </a:spcBef>
              <a:spcAft>
                <a:spcPts val="0"/>
              </a:spcAft>
              <a:buClr>
                <a:schemeClr val="lt2"/>
              </a:buClr>
              <a:buSzPts val="1200"/>
              <a:buFont typeface="Inter"/>
              <a:buChar char="●"/>
              <a:defRPr>
                <a:solidFill>
                  <a:schemeClr val="lt2"/>
                </a:solidFill>
              </a:defRPr>
            </a:lvl1pPr>
            <a:lvl2pPr indent="-304800" lvl="1" marL="914400" algn="ctr">
              <a:lnSpc>
                <a:spcPct val="115000"/>
              </a:lnSpc>
              <a:spcBef>
                <a:spcPts val="0"/>
              </a:spcBef>
              <a:spcAft>
                <a:spcPts val="0"/>
              </a:spcAft>
              <a:buClr>
                <a:schemeClr val="lt2"/>
              </a:buClr>
              <a:buSzPts val="1200"/>
              <a:buFont typeface="Inter"/>
              <a:buChar char="○"/>
              <a:defRPr>
                <a:solidFill>
                  <a:schemeClr val="lt2"/>
                </a:solidFill>
              </a:defRPr>
            </a:lvl2pPr>
            <a:lvl3pPr indent="-304800" lvl="2" marL="1371600" algn="ctr">
              <a:lnSpc>
                <a:spcPct val="115000"/>
              </a:lnSpc>
              <a:spcBef>
                <a:spcPts val="0"/>
              </a:spcBef>
              <a:spcAft>
                <a:spcPts val="0"/>
              </a:spcAft>
              <a:buClr>
                <a:schemeClr val="lt2"/>
              </a:buClr>
              <a:buSzPts val="1200"/>
              <a:buFont typeface="Inter"/>
              <a:buChar char="■"/>
              <a:defRPr>
                <a:solidFill>
                  <a:schemeClr val="lt2"/>
                </a:solidFill>
              </a:defRPr>
            </a:lvl3pPr>
            <a:lvl4pPr indent="-304800" lvl="3" marL="1828800" algn="ctr">
              <a:lnSpc>
                <a:spcPct val="115000"/>
              </a:lnSpc>
              <a:spcBef>
                <a:spcPts val="0"/>
              </a:spcBef>
              <a:spcAft>
                <a:spcPts val="0"/>
              </a:spcAft>
              <a:buClr>
                <a:schemeClr val="lt2"/>
              </a:buClr>
              <a:buSzPts val="1200"/>
              <a:buFont typeface="Inter"/>
              <a:buChar char="●"/>
              <a:defRPr>
                <a:solidFill>
                  <a:schemeClr val="lt2"/>
                </a:solidFill>
              </a:defRPr>
            </a:lvl4pPr>
            <a:lvl5pPr indent="-304800" lvl="4" marL="2286000" algn="ctr">
              <a:lnSpc>
                <a:spcPct val="115000"/>
              </a:lnSpc>
              <a:spcBef>
                <a:spcPts val="0"/>
              </a:spcBef>
              <a:spcAft>
                <a:spcPts val="0"/>
              </a:spcAft>
              <a:buClr>
                <a:schemeClr val="lt2"/>
              </a:buClr>
              <a:buSzPts val="1200"/>
              <a:buFont typeface="Inter"/>
              <a:buChar char="○"/>
              <a:defRPr>
                <a:solidFill>
                  <a:schemeClr val="lt2"/>
                </a:solidFill>
              </a:defRPr>
            </a:lvl5pPr>
            <a:lvl6pPr indent="-304800" lvl="5" marL="2743200" algn="ctr">
              <a:lnSpc>
                <a:spcPct val="115000"/>
              </a:lnSpc>
              <a:spcBef>
                <a:spcPts val="0"/>
              </a:spcBef>
              <a:spcAft>
                <a:spcPts val="0"/>
              </a:spcAft>
              <a:buClr>
                <a:schemeClr val="lt2"/>
              </a:buClr>
              <a:buSzPts val="1200"/>
              <a:buFont typeface="Inter"/>
              <a:buChar char="■"/>
              <a:defRPr>
                <a:solidFill>
                  <a:schemeClr val="lt2"/>
                </a:solidFill>
              </a:defRPr>
            </a:lvl6pPr>
            <a:lvl7pPr indent="-304800" lvl="6" marL="3200400" algn="ctr">
              <a:lnSpc>
                <a:spcPct val="115000"/>
              </a:lnSpc>
              <a:spcBef>
                <a:spcPts val="0"/>
              </a:spcBef>
              <a:spcAft>
                <a:spcPts val="0"/>
              </a:spcAft>
              <a:buClr>
                <a:schemeClr val="lt2"/>
              </a:buClr>
              <a:buSzPts val="1200"/>
              <a:buFont typeface="Inter"/>
              <a:buChar char="●"/>
              <a:defRPr>
                <a:solidFill>
                  <a:schemeClr val="lt2"/>
                </a:solidFill>
              </a:defRPr>
            </a:lvl7pPr>
            <a:lvl8pPr indent="-304800" lvl="7" marL="3657600" algn="ctr">
              <a:lnSpc>
                <a:spcPct val="115000"/>
              </a:lnSpc>
              <a:spcBef>
                <a:spcPts val="0"/>
              </a:spcBef>
              <a:spcAft>
                <a:spcPts val="0"/>
              </a:spcAft>
              <a:buClr>
                <a:schemeClr val="lt2"/>
              </a:buClr>
              <a:buSzPts val="1200"/>
              <a:buFont typeface="Inter"/>
              <a:buChar char="○"/>
              <a:defRPr>
                <a:solidFill>
                  <a:schemeClr val="lt2"/>
                </a:solidFill>
              </a:defRPr>
            </a:lvl8pPr>
            <a:lvl9pPr indent="-304800" lvl="8" marL="4114800" algn="ctr">
              <a:lnSpc>
                <a:spcPct val="115000"/>
              </a:lnSpc>
              <a:spcBef>
                <a:spcPts val="0"/>
              </a:spcBef>
              <a:spcAft>
                <a:spcPts val="0"/>
              </a:spcAft>
              <a:buClr>
                <a:schemeClr val="lt2"/>
              </a:buClr>
              <a:buSzPts val="1200"/>
              <a:buFont typeface="Inter"/>
              <a:buChar char="■"/>
              <a:defRPr>
                <a:solidFill>
                  <a:schemeClr val="lt2"/>
                </a:solidFill>
              </a:defRPr>
            </a:lvl9pPr>
          </a:lstStyle>
          <a:p/>
        </p:txBody>
      </p:sp>
      <p:cxnSp>
        <p:nvCxnSpPr>
          <p:cNvPr id="367" name="Google Shape;367;p52"/>
          <p:cNvCxnSpPr>
            <a:endCxn id="368" idx="2"/>
          </p:cNvCxnSpPr>
          <p:nvPr/>
        </p:nvCxnSpPr>
        <p:spPr>
          <a:xfrm>
            <a:off x="2904275" y="2048466"/>
            <a:ext cx="771900" cy="0"/>
          </a:xfrm>
          <a:prstGeom prst="straightConnector1">
            <a:avLst/>
          </a:prstGeom>
          <a:noFill/>
          <a:ln cap="flat" cmpd="sng" w="19050">
            <a:solidFill>
              <a:schemeClr val="lt1"/>
            </a:solidFill>
            <a:prstDash val="solid"/>
            <a:round/>
            <a:headEnd len="med" w="med" type="none"/>
            <a:tailEnd len="med" w="med" type="none"/>
          </a:ln>
        </p:spPr>
      </p:cxnSp>
      <p:cxnSp>
        <p:nvCxnSpPr>
          <p:cNvPr id="369" name="Google Shape;369;p52"/>
          <p:cNvCxnSpPr/>
          <p:nvPr/>
        </p:nvCxnSpPr>
        <p:spPr>
          <a:xfrm>
            <a:off x="4765924" y="2048466"/>
            <a:ext cx="771900" cy="0"/>
          </a:xfrm>
          <a:prstGeom prst="straightConnector1">
            <a:avLst/>
          </a:prstGeom>
          <a:noFill/>
          <a:ln cap="flat" cmpd="sng" w="19050">
            <a:solidFill>
              <a:schemeClr val="lt1"/>
            </a:solidFill>
            <a:prstDash val="solid"/>
            <a:round/>
            <a:headEnd len="med" w="med" type="none"/>
            <a:tailEnd len="med" w="med" type="none"/>
          </a:ln>
        </p:spPr>
      </p:cxnSp>
      <p:cxnSp>
        <p:nvCxnSpPr>
          <p:cNvPr id="370" name="Google Shape;370;p52"/>
          <p:cNvCxnSpPr/>
          <p:nvPr/>
        </p:nvCxnSpPr>
        <p:spPr>
          <a:xfrm>
            <a:off x="6635736" y="2048466"/>
            <a:ext cx="771900" cy="0"/>
          </a:xfrm>
          <a:prstGeom prst="straightConnector1">
            <a:avLst/>
          </a:prstGeom>
          <a:noFill/>
          <a:ln cap="flat" cmpd="sng" w="19050">
            <a:solidFill>
              <a:schemeClr val="lt1"/>
            </a:solidFill>
            <a:prstDash val="solid"/>
            <a:round/>
            <a:headEnd len="med" w="med" type="none"/>
            <a:tailEnd len="med" w="med" type="none"/>
          </a:ln>
        </p:spPr>
      </p:cxnSp>
      <p:sp>
        <p:nvSpPr>
          <p:cNvPr id="368" name="Google Shape;368;p52"/>
          <p:cNvSpPr/>
          <p:nvPr/>
        </p:nvSpPr>
        <p:spPr>
          <a:xfrm>
            <a:off x="3676175" y="1504866"/>
            <a:ext cx="1087200" cy="1087200"/>
          </a:xfrm>
          <a:prstGeom prst="flowChartConnector">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900">
              <a:latin typeface="Inter"/>
              <a:ea typeface="Inter"/>
              <a:cs typeface="Inter"/>
              <a:sym typeface="Inter"/>
            </a:endParaRPr>
          </a:p>
        </p:txBody>
      </p:sp>
      <p:sp>
        <p:nvSpPr>
          <p:cNvPr id="371" name="Google Shape;371;p52"/>
          <p:cNvSpPr/>
          <p:nvPr/>
        </p:nvSpPr>
        <p:spPr>
          <a:xfrm>
            <a:off x="5548513" y="1504866"/>
            <a:ext cx="1087200" cy="1087200"/>
          </a:xfrm>
          <a:prstGeom prst="flowChartConnector">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900">
              <a:latin typeface="Inter"/>
              <a:ea typeface="Inter"/>
              <a:cs typeface="Inter"/>
              <a:sym typeface="Inter"/>
            </a:endParaRPr>
          </a:p>
        </p:txBody>
      </p:sp>
      <p:sp>
        <p:nvSpPr>
          <p:cNvPr id="372" name="Google Shape;372;p52"/>
          <p:cNvSpPr/>
          <p:nvPr/>
        </p:nvSpPr>
        <p:spPr>
          <a:xfrm>
            <a:off x="7417725" y="1504866"/>
            <a:ext cx="1087200" cy="1087200"/>
          </a:xfrm>
          <a:prstGeom prst="flowChartConnector">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900">
              <a:latin typeface="Inter"/>
              <a:ea typeface="Inter"/>
              <a:cs typeface="Inter"/>
              <a:sym typeface="Inter"/>
            </a:endParaRPr>
          </a:p>
        </p:txBody>
      </p:sp>
      <p:sp>
        <p:nvSpPr>
          <p:cNvPr id="373" name="Google Shape;373;p52"/>
          <p:cNvSpPr txBox="1"/>
          <p:nvPr>
            <p:ph idx="3" type="subTitle"/>
          </p:nvPr>
        </p:nvSpPr>
        <p:spPr>
          <a:xfrm>
            <a:off x="5358925" y="2706950"/>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nter SemiBold"/>
              <a:buNone/>
              <a:defRPr sz="1200">
                <a:solidFill>
                  <a:schemeClr val="lt1"/>
                </a:solidFill>
              </a:defRPr>
            </a:lvl1pPr>
            <a:lvl2pPr lvl="1" algn="ctr">
              <a:spcBef>
                <a:spcPts val="0"/>
              </a:spcBef>
              <a:spcAft>
                <a:spcPts val="0"/>
              </a:spcAft>
              <a:buClr>
                <a:schemeClr val="lt1"/>
              </a:buClr>
              <a:buSzPts val="1200"/>
              <a:buFont typeface="Inter SemiBold"/>
              <a:buNone/>
              <a:defRPr sz="1200">
                <a:solidFill>
                  <a:schemeClr val="lt1"/>
                </a:solidFill>
              </a:defRPr>
            </a:lvl2pPr>
            <a:lvl3pPr lvl="2" algn="ctr">
              <a:spcBef>
                <a:spcPts val="0"/>
              </a:spcBef>
              <a:spcAft>
                <a:spcPts val="0"/>
              </a:spcAft>
              <a:buClr>
                <a:schemeClr val="lt1"/>
              </a:buClr>
              <a:buSzPts val="1200"/>
              <a:buFont typeface="Inter SemiBold"/>
              <a:buNone/>
              <a:defRPr sz="1200">
                <a:solidFill>
                  <a:schemeClr val="lt1"/>
                </a:solidFill>
              </a:defRPr>
            </a:lvl3pPr>
            <a:lvl4pPr lvl="3" algn="ctr">
              <a:spcBef>
                <a:spcPts val="0"/>
              </a:spcBef>
              <a:spcAft>
                <a:spcPts val="0"/>
              </a:spcAft>
              <a:buClr>
                <a:schemeClr val="lt1"/>
              </a:buClr>
              <a:buSzPts val="1200"/>
              <a:buFont typeface="Inter SemiBold"/>
              <a:buNone/>
              <a:defRPr sz="1200">
                <a:solidFill>
                  <a:schemeClr val="lt1"/>
                </a:solidFill>
              </a:defRPr>
            </a:lvl4pPr>
            <a:lvl5pPr lvl="4" algn="ctr">
              <a:spcBef>
                <a:spcPts val="0"/>
              </a:spcBef>
              <a:spcAft>
                <a:spcPts val="0"/>
              </a:spcAft>
              <a:buClr>
                <a:schemeClr val="lt1"/>
              </a:buClr>
              <a:buSzPts val="1200"/>
              <a:buFont typeface="Inter SemiBold"/>
              <a:buNone/>
              <a:defRPr sz="1200">
                <a:solidFill>
                  <a:schemeClr val="lt1"/>
                </a:solidFill>
              </a:defRPr>
            </a:lvl5pPr>
            <a:lvl6pPr lvl="5" algn="ctr">
              <a:spcBef>
                <a:spcPts val="0"/>
              </a:spcBef>
              <a:spcAft>
                <a:spcPts val="0"/>
              </a:spcAft>
              <a:buClr>
                <a:schemeClr val="lt1"/>
              </a:buClr>
              <a:buSzPts val="1200"/>
              <a:buFont typeface="Inter SemiBold"/>
              <a:buNone/>
              <a:defRPr sz="1200">
                <a:solidFill>
                  <a:schemeClr val="lt1"/>
                </a:solidFill>
              </a:defRPr>
            </a:lvl6pPr>
            <a:lvl7pPr lvl="6" algn="ctr">
              <a:spcBef>
                <a:spcPts val="0"/>
              </a:spcBef>
              <a:spcAft>
                <a:spcPts val="0"/>
              </a:spcAft>
              <a:buClr>
                <a:schemeClr val="lt1"/>
              </a:buClr>
              <a:buSzPts val="1200"/>
              <a:buFont typeface="Inter SemiBold"/>
              <a:buNone/>
              <a:defRPr sz="1200">
                <a:solidFill>
                  <a:schemeClr val="lt1"/>
                </a:solidFill>
              </a:defRPr>
            </a:lvl7pPr>
            <a:lvl8pPr lvl="7" algn="ctr">
              <a:spcBef>
                <a:spcPts val="0"/>
              </a:spcBef>
              <a:spcAft>
                <a:spcPts val="0"/>
              </a:spcAft>
              <a:buClr>
                <a:schemeClr val="lt1"/>
              </a:buClr>
              <a:buSzPts val="1200"/>
              <a:buFont typeface="Inter SemiBold"/>
              <a:buNone/>
              <a:defRPr sz="1200">
                <a:solidFill>
                  <a:schemeClr val="lt1"/>
                </a:solidFill>
              </a:defRPr>
            </a:lvl8pPr>
            <a:lvl9pPr lvl="8" algn="ctr">
              <a:spcBef>
                <a:spcPts val="0"/>
              </a:spcBef>
              <a:spcAft>
                <a:spcPts val="0"/>
              </a:spcAft>
              <a:buClr>
                <a:schemeClr val="lt1"/>
              </a:buClr>
              <a:buSzPts val="1200"/>
              <a:buFont typeface="Inter SemiBold"/>
              <a:buNone/>
              <a:defRPr sz="1200">
                <a:solidFill>
                  <a:schemeClr val="lt1"/>
                </a:solidFill>
              </a:defRPr>
            </a:lvl9pPr>
          </a:lstStyle>
          <a:p/>
        </p:txBody>
      </p:sp>
      <p:sp>
        <p:nvSpPr>
          <p:cNvPr id="374" name="Google Shape;374;p52"/>
          <p:cNvSpPr txBox="1"/>
          <p:nvPr>
            <p:ph idx="4" type="body"/>
          </p:nvPr>
        </p:nvSpPr>
        <p:spPr>
          <a:xfrm>
            <a:off x="5288425" y="2982325"/>
            <a:ext cx="1607400" cy="873600"/>
          </a:xfrm>
          <a:prstGeom prst="rect">
            <a:avLst/>
          </a:prstGeom>
        </p:spPr>
        <p:txBody>
          <a:bodyPr anchorCtr="0" anchor="t" bIns="91425" lIns="91425" spcFirstLastPara="1" rIns="91425" wrap="square" tIns="91425">
            <a:noAutofit/>
          </a:bodyPr>
          <a:lstStyle>
            <a:lvl1pPr indent="-304800" lvl="0" marL="457200" algn="ctr">
              <a:lnSpc>
                <a:spcPct val="115000"/>
              </a:lnSpc>
              <a:spcBef>
                <a:spcPts val="0"/>
              </a:spcBef>
              <a:spcAft>
                <a:spcPts val="0"/>
              </a:spcAft>
              <a:buClr>
                <a:schemeClr val="lt2"/>
              </a:buClr>
              <a:buSzPts val="1200"/>
              <a:buFont typeface="Inter"/>
              <a:buChar char="●"/>
              <a:defRPr>
                <a:solidFill>
                  <a:schemeClr val="lt2"/>
                </a:solidFill>
              </a:defRPr>
            </a:lvl1pPr>
            <a:lvl2pPr indent="-304800" lvl="1" marL="914400" algn="ctr">
              <a:lnSpc>
                <a:spcPct val="115000"/>
              </a:lnSpc>
              <a:spcBef>
                <a:spcPts val="0"/>
              </a:spcBef>
              <a:spcAft>
                <a:spcPts val="0"/>
              </a:spcAft>
              <a:buClr>
                <a:schemeClr val="lt2"/>
              </a:buClr>
              <a:buSzPts val="1200"/>
              <a:buFont typeface="Inter"/>
              <a:buChar char="○"/>
              <a:defRPr>
                <a:solidFill>
                  <a:schemeClr val="lt2"/>
                </a:solidFill>
              </a:defRPr>
            </a:lvl2pPr>
            <a:lvl3pPr indent="-304800" lvl="2" marL="1371600" algn="ctr">
              <a:lnSpc>
                <a:spcPct val="115000"/>
              </a:lnSpc>
              <a:spcBef>
                <a:spcPts val="0"/>
              </a:spcBef>
              <a:spcAft>
                <a:spcPts val="0"/>
              </a:spcAft>
              <a:buClr>
                <a:schemeClr val="lt2"/>
              </a:buClr>
              <a:buSzPts val="1200"/>
              <a:buFont typeface="Inter"/>
              <a:buChar char="■"/>
              <a:defRPr>
                <a:solidFill>
                  <a:schemeClr val="lt2"/>
                </a:solidFill>
              </a:defRPr>
            </a:lvl3pPr>
            <a:lvl4pPr indent="-304800" lvl="3" marL="1828800" algn="ctr">
              <a:lnSpc>
                <a:spcPct val="115000"/>
              </a:lnSpc>
              <a:spcBef>
                <a:spcPts val="0"/>
              </a:spcBef>
              <a:spcAft>
                <a:spcPts val="0"/>
              </a:spcAft>
              <a:buClr>
                <a:schemeClr val="lt2"/>
              </a:buClr>
              <a:buSzPts val="1200"/>
              <a:buFont typeface="Inter"/>
              <a:buChar char="●"/>
              <a:defRPr>
                <a:solidFill>
                  <a:schemeClr val="lt2"/>
                </a:solidFill>
              </a:defRPr>
            </a:lvl4pPr>
            <a:lvl5pPr indent="-304800" lvl="4" marL="2286000" algn="ctr">
              <a:lnSpc>
                <a:spcPct val="115000"/>
              </a:lnSpc>
              <a:spcBef>
                <a:spcPts val="0"/>
              </a:spcBef>
              <a:spcAft>
                <a:spcPts val="0"/>
              </a:spcAft>
              <a:buClr>
                <a:schemeClr val="lt2"/>
              </a:buClr>
              <a:buSzPts val="1200"/>
              <a:buFont typeface="Inter"/>
              <a:buChar char="○"/>
              <a:defRPr>
                <a:solidFill>
                  <a:schemeClr val="lt2"/>
                </a:solidFill>
              </a:defRPr>
            </a:lvl5pPr>
            <a:lvl6pPr indent="-304800" lvl="5" marL="2743200" algn="ctr">
              <a:lnSpc>
                <a:spcPct val="115000"/>
              </a:lnSpc>
              <a:spcBef>
                <a:spcPts val="0"/>
              </a:spcBef>
              <a:spcAft>
                <a:spcPts val="0"/>
              </a:spcAft>
              <a:buClr>
                <a:schemeClr val="lt2"/>
              </a:buClr>
              <a:buSzPts val="1200"/>
              <a:buFont typeface="Inter"/>
              <a:buChar char="■"/>
              <a:defRPr>
                <a:solidFill>
                  <a:schemeClr val="lt2"/>
                </a:solidFill>
              </a:defRPr>
            </a:lvl6pPr>
            <a:lvl7pPr indent="-304800" lvl="6" marL="3200400" algn="ctr">
              <a:lnSpc>
                <a:spcPct val="115000"/>
              </a:lnSpc>
              <a:spcBef>
                <a:spcPts val="0"/>
              </a:spcBef>
              <a:spcAft>
                <a:spcPts val="0"/>
              </a:spcAft>
              <a:buClr>
                <a:schemeClr val="lt2"/>
              </a:buClr>
              <a:buSzPts val="1200"/>
              <a:buFont typeface="Inter"/>
              <a:buChar char="●"/>
              <a:defRPr>
                <a:solidFill>
                  <a:schemeClr val="lt2"/>
                </a:solidFill>
              </a:defRPr>
            </a:lvl7pPr>
            <a:lvl8pPr indent="-304800" lvl="7" marL="3657600" algn="ctr">
              <a:lnSpc>
                <a:spcPct val="115000"/>
              </a:lnSpc>
              <a:spcBef>
                <a:spcPts val="0"/>
              </a:spcBef>
              <a:spcAft>
                <a:spcPts val="0"/>
              </a:spcAft>
              <a:buClr>
                <a:schemeClr val="lt2"/>
              </a:buClr>
              <a:buSzPts val="1200"/>
              <a:buFont typeface="Inter"/>
              <a:buChar char="○"/>
              <a:defRPr>
                <a:solidFill>
                  <a:schemeClr val="lt2"/>
                </a:solidFill>
              </a:defRPr>
            </a:lvl8pPr>
            <a:lvl9pPr indent="-304800" lvl="8" marL="4114800" algn="ctr">
              <a:lnSpc>
                <a:spcPct val="115000"/>
              </a:lnSpc>
              <a:spcBef>
                <a:spcPts val="0"/>
              </a:spcBef>
              <a:spcAft>
                <a:spcPts val="0"/>
              </a:spcAft>
              <a:buClr>
                <a:schemeClr val="lt2"/>
              </a:buClr>
              <a:buSzPts val="1200"/>
              <a:buFont typeface="Inter"/>
              <a:buChar char="■"/>
              <a:defRPr>
                <a:solidFill>
                  <a:schemeClr val="lt2"/>
                </a:solidFill>
              </a:defRPr>
            </a:lvl9pPr>
          </a:lstStyle>
          <a:p/>
        </p:txBody>
      </p:sp>
      <p:sp>
        <p:nvSpPr>
          <p:cNvPr id="375" name="Google Shape;375;p52"/>
          <p:cNvSpPr txBox="1"/>
          <p:nvPr>
            <p:ph idx="5" type="subTitle"/>
          </p:nvPr>
        </p:nvSpPr>
        <p:spPr>
          <a:xfrm>
            <a:off x="7231275" y="2706950"/>
            <a:ext cx="1466400" cy="772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nter SemiBold"/>
              <a:buNone/>
              <a:defRPr sz="1200">
                <a:solidFill>
                  <a:schemeClr val="lt1"/>
                </a:solidFill>
              </a:defRPr>
            </a:lvl1pPr>
            <a:lvl2pPr lvl="1" algn="ctr">
              <a:spcBef>
                <a:spcPts val="0"/>
              </a:spcBef>
              <a:spcAft>
                <a:spcPts val="0"/>
              </a:spcAft>
              <a:buClr>
                <a:schemeClr val="lt1"/>
              </a:buClr>
              <a:buSzPts val="1200"/>
              <a:buFont typeface="Inter SemiBold"/>
              <a:buNone/>
              <a:defRPr sz="1200">
                <a:solidFill>
                  <a:schemeClr val="lt1"/>
                </a:solidFill>
              </a:defRPr>
            </a:lvl2pPr>
            <a:lvl3pPr lvl="2" algn="ctr">
              <a:spcBef>
                <a:spcPts val="0"/>
              </a:spcBef>
              <a:spcAft>
                <a:spcPts val="0"/>
              </a:spcAft>
              <a:buClr>
                <a:schemeClr val="lt1"/>
              </a:buClr>
              <a:buSzPts val="1200"/>
              <a:buFont typeface="Inter SemiBold"/>
              <a:buNone/>
              <a:defRPr sz="1200">
                <a:solidFill>
                  <a:schemeClr val="lt1"/>
                </a:solidFill>
              </a:defRPr>
            </a:lvl3pPr>
            <a:lvl4pPr lvl="3" algn="ctr">
              <a:spcBef>
                <a:spcPts val="0"/>
              </a:spcBef>
              <a:spcAft>
                <a:spcPts val="0"/>
              </a:spcAft>
              <a:buClr>
                <a:schemeClr val="lt1"/>
              </a:buClr>
              <a:buSzPts val="1200"/>
              <a:buFont typeface="Inter SemiBold"/>
              <a:buNone/>
              <a:defRPr sz="1200">
                <a:solidFill>
                  <a:schemeClr val="lt1"/>
                </a:solidFill>
              </a:defRPr>
            </a:lvl4pPr>
            <a:lvl5pPr lvl="4" algn="ctr">
              <a:spcBef>
                <a:spcPts val="0"/>
              </a:spcBef>
              <a:spcAft>
                <a:spcPts val="0"/>
              </a:spcAft>
              <a:buClr>
                <a:schemeClr val="lt1"/>
              </a:buClr>
              <a:buSzPts val="1200"/>
              <a:buFont typeface="Inter SemiBold"/>
              <a:buNone/>
              <a:defRPr sz="1200">
                <a:solidFill>
                  <a:schemeClr val="lt1"/>
                </a:solidFill>
              </a:defRPr>
            </a:lvl5pPr>
            <a:lvl6pPr lvl="5" algn="ctr">
              <a:spcBef>
                <a:spcPts val="0"/>
              </a:spcBef>
              <a:spcAft>
                <a:spcPts val="0"/>
              </a:spcAft>
              <a:buClr>
                <a:schemeClr val="lt1"/>
              </a:buClr>
              <a:buSzPts val="1200"/>
              <a:buFont typeface="Inter SemiBold"/>
              <a:buNone/>
              <a:defRPr sz="1200">
                <a:solidFill>
                  <a:schemeClr val="lt1"/>
                </a:solidFill>
              </a:defRPr>
            </a:lvl6pPr>
            <a:lvl7pPr lvl="6" algn="ctr">
              <a:spcBef>
                <a:spcPts val="0"/>
              </a:spcBef>
              <a:spcAft>
                <a:spcPts val="0"/>
              </a:spcAft>
              <a:buClr>
                <a:schemeClr val="lt1"/>
              </a:buClr>
              <a:buSzPts val="1200"/>
              <a:buFont typeface="Inter SemiBold"/>
              <a:buNone/>
              <a:defRPr sz="1200">
                <a:solidFill>
                  <a:schemeClr val="lt1"/>
                </a:solidFill>
              </a:defRPr>
            </a:lvl7pPr>
            <a:lvl8pPr lvl="7" algn="ctr">
              <a:spcBef>
                <a:spcPts val="0"/>
              </a:spcBef>
              <a:spcAft>
                <a:spcPts val="0"/>
              </a:spcAft>
              <a:buClr>
                <a:schemeClr val="lt1"/>
              </a:buClr>
              <a:buSzPts val="1200"/>
              <a:buFont typeface="Inter SemiBold"/>
              <a:buNone/>
              <a:defRPr sz="1200">
                <a:solidFill>
                  <a:schemeClr val="lt1"/>
                </a:solidFill>
              </a:defRPr>
            </a:lvl8pPr>
            <a:lvl9pPr lvl="8" algn="ctr">
              <a:spcBef>
                <a:spcPts val="0"/>
              </a:spcBef>
              <a:spcAft>
                <a:spcPts val="0"/>
              </a:spcAft>
              <a:buClr>
                <a:schemeClr val="lt1"/>
              </a:buClr>
              <a:buSzPts val="1200"/>
              <a:buFont typeface="Inter SemiBold"/>
              <a:buNone/>
              <a:defRPr sz="1200">
                <a:solidFill>
                  <a:schemeClr val="lt1"/>
                </a:solidFill>
              </a:defRPr>
            </a:lvl9pPr>
          </a:lstStyle>
          <a:p/>
        </p:txBody>
      </p:sp>
      <p:sp>
        <p:nvSpPr>
          <p:cNvPr id="376" name="Google Shape;376;p52"/>
          <p:cNvSpPr txBox="1"/>
          <p:nvPr>
            <p:ph idx="6" type="body"/>
          </p:nvPr>
        </p:nvSpPr>
        <p:spPr>
          <a:xfrm>
            <a:off x="7160775" y="2982325"/>
            <a:ext cx="1607400" cy="873600"/>
          </a:xfrm>
          <a:prstGeom prst="rect">
            <a:avLst/>
          </a:prstGeom>
        </p:spPr>
        <p:txBody>
          <a:bodyPr anchorCtr="0" anchor="t" bIns="91425" lIns="91425" spcFirstLastPara="1" rIns="91425" wrap="square" tIns="91425">
            <a:noAutofit/>
          </a:bodyPr>
          <a:lstStyle>
            <a:lvl1pPr indent="-304800" lvl="0" marL="457200" algn="ctr">
              <a:lnSpc>
                <a:spcPct val="115000"/>
              </a:lnSpc>
              <a:spcBef>
                <a:spcPts val="0"/>
              </a:spcBef>
              <a:spcAft>
                <a:spcPts val="0"/>
              </a:spcAft>
              <a:buClr>
                <a:schemeClr val="lt2"/>
              </a:buClr>
              <a:buSzPts val="1200"/>
              <a:buFont typeface="Inter"/>
              <a:buChar char="●"/>
              <a:defRPr>
                <a:solidFill>
                  <a:schemeClr val="lt2"/>
                </a:solidFill>
              </a:defRPr>
            </a:lvl1pPr>
            <a:lvl2pPr indent="-304800" lvl="1" marL="914400" algn="ctr">
              <a:lnSpc>
                <a:spcPct val="115000"/>
              </a:lnSpc>
              <a:spcBef>
                <a:spcPts val="0"/>
              </a:spcBef>
              <a:spcAft>
                <a:spcPts val="0"/>
              </a:spcAft>
              <a:buClr>
                <a:schemeClr val="lt2"/>
              </a:buClr>
              <a:buSzPts val="1200"/>
              <a:buFont typeface="Inter"/>
              <a:buChar char="○"/>
              <a:defRPr>
                <a:solidFill>
                  <a:schemeClr val="lt2"/>
                </a:solidFill>
              </a:defRPr>
            </a:lvl2pPr>
            <a:lvl3pPr indent="-304800" lvl="2" marL="1371600" algn="ctr">
              <a:lnSpc>
                <a:spcPct val="115000"/>
              </a:lnSpc>
              <a:spcBef>
                <a:spcPts val="0"/>
              </a:spcBef>
              <a:spcAft>
                <a:spcPts val="0"/>
              </a:spcAft>
              <a:buClr>
                <a:schemeClr val="lt2"/>
              </a:buClr>
              <a:buSzPts val="1200"/>
              <a:buFont typeface="Inter"/>
              <a:buChar char="■"/>
              <a:defRPr>
                <a:solidFill>
                  <a:schemeClr val="lt2"/>
                </a:solidFill>
              </a:defRPr>
            </a:lvl3pPr>
            <a:lvl4pPr indent="-304800" lvl="3" marL="1828800" algn="ctr">
              <a:lnSpc>
                <a:spcPct val="115000"/>
              </a:lnSpc>
              <a:spcBef>
                <a:spcPts val="0"/>
              </a:spcBef>
              <a:spcAft>
                <a:spcPts val="0"/>
              </a:spcAft>
              <a:buClr>
                <a:schemeClr val="lt2"/>
              </a:buClr>
              <a:buSzPts val="1200"/>
              <a:buFont typeface="Inter"/>
              <a:buChar char="●"/>
              <a:defRPr>
                <a:solidFill>
                  <a:schemeClr val="lt2"/>
                </a:solidFill>
              </a:defRPr>
            </a:lvl4pPr>
            <a:lvl5pPr indent="-304800" lvl="4" marL="2286000" algn="ctr">
              <a:lnSpc>
                <a:spcPct val="115000"/>
              </a:lnSpc>
              <a:spcBef>
                <a:spcPts val="0"/>
              </a:spcBef>
              <a:spcAft>
                <a:spcPts val="0"/>
              </a:spcAft>
              <a:buClr>
                <a:schemeClr val="lt2"/>
              </a:buClr>
              <a:buSzPts val="1200"/>
              <a:buFont typeface="Inter"/>
              <a:buChar char="○"/>
              <a:defRPr>
                <a:solidFill>
                  <a:schemeClr val="lt2"/>
                </a:solidFill>
              </a:defRPr>
            </a:lvl5pPr>
            <a:lvl6pPr indent="-304800" lvl="5" marL="2743200" algn="ctr">
              <a:lnSpc>
                <a:spcPct val="115000"/>
              </a:lnSpc>
              <a:spcBef>
                <a:spcPts val="0"/>
              </a:spcBef>
              <a:spcAft>
                <a:spcPts val="0"/>
              </a:spcAft>
              <a:buClr>
                <a:schemeClr val="lt2"/>
              </a:buClr>
              <a:buSzPts val="1200"/>
              <a:buFont typeface="Inter"/>
              <a:buChar char="■"/>
              <a:defRPr>
                <a:solidFill>
                  <a:schemeClr val="lt2"/>
                </a:solidFill>
              </a:defRPr>
            </a:lvl6pPr>
            <a:lvl7pPr indent="-304800" lvl="6" marL="3200400" algn="ctr">
              <a:lnSpc>
                <a:spcPct val="115000"/>
              </a:lnSpc>
              <a:spcBef>
                <a:spcPts val="0"/>
              </a:spcBef>
              <a:spcAft>
                <a:spcPts val="0"/>
              </a:spcAft>
              <a:buClr>
                <a:schemeClr val="lt2"/>
              </a:buClr>
              <a:buSzPts val="1200"/>
              <a:buFont typeface="Inter"/>
              <a:buChar char="●"/>
              <a:defRPr>
                <a:solidFill>
                  <a:schemeClr val="lt2"/>
                </a:solidFill>
              </a:defRPr>
            </a:lvl7pPr>
            <a:lvl8pPr indent="-304800" lvl="7" marL="3657600" algn="ctr">
              <a:lnSpc>
                <a:spcPct val="115000"/>
              </a:lnSpc>
              <a:spcBef>
                <a:spcPts val="0"/>
              </a:spcBef>
              <a:spcAft>
                <a:spcPts val="0"/>
              </a:spcAft>
              <a:buClr>
                <a:schemeClr val="lt2"/>
              </a:buClr>
              <a:buSzPts val="1200"/>
              <a:buFont typeface="Inter"/>
              <a:buChar char="○"/>
              <a:defRPr>
                <a:solidFill>
                  <a:schemeClr val="lt2"/>
                </a:solidFill>
              </a:defRPr>
            </a:lvl8pPr>
            <a:lvl9pPr indent="-304800" lvl="8" marL="4114800" algn="ctr">
              <a:lnSpc>
                <a:spcPct val="115000"/>
              </a:lnSpc>
              <a:spcBef>
                <a:spcPts val="0"/>
              </a:spcBef>
              <a:spcAft>
                <a:spcPts val="0"/>
              </a:spcAft>
              <a:buClr>
                <a:schemeClr val="lt2"/>
              </a:buClr>
              <a:buSzPts val="1200"/>
              <a:buFont typeface="Inter"/>
              <a:buChar char="■"/>
              <a:defRPr>
                <a:solidFill>
                  <a:schemeClr val="lt2"/>
                </a:solidFill>
              </a:defRPr>
            </a:lvl9pPr>
          </a:lstStyle>
          <a:p/>
        </p:txBody>
      </p:sp>
      <p:sp>
        <p:nvSpPr>
          <p:cNvPr id="377" name="Google Shape;377;p52"/>
          <p:cNvSpPr/>
          <p:nvPr/>
        </p:nvSpPr>
        <p:spPr>
          <a:xfrm>
            <a:off x="603475" y="2706950"/>
            <a:ext cx="2313300" cy="1413600"/>
          </a:xfrm>
          <a:prstGeom prst="roundRect">
            <a:avLst>
              <a:gd fmla="val 7414"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None/>
            </a:pPr>
            <a:r>
              <a:t/>
            </a:r>
            <a:endParaRPr>
              <a:solidFill>
                <a:srgbClr val="F6F5EC"/>
              </a:solidFill>
            </a:endParaRPr>
          </a:p>
        </p:txBody>
      </p:sp>
      <p:sp>
        <p:nvSpPr>
          <p:cNvPr id="378" name="Google Shape;378;p52"/>
          <p:cNvSpPr txBox="1"/>
          <p:nvPr>
            <p:ph type="title"/>
          </p:nvPr>
        </p:nvSpPr>
        <p:spPr>
          <a:xfrm>
            <a:off x="450850" y="596800"/>
            <a:ext cx="6767700" cy="1431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4200"/>
              <a:buFont typeface="Inter"/>
              <a:buNone/>
              <a:defRPr>
                <a:solidFill>
                  <a:schemeClr val="lt1"/>
                </a:solidFill>
              </a:defRPr>
            </a:lvl1pPr>
            <a:lvl2pPr lvl="1">
              <a:lnSpc>
                <a:spcPct val="80000"/>
              </a:lnSpc>
              <a:spcBef>
                <a:spcPts val="0"/>
              </a:spcBef>
              <a:spcAft>
                <a:spcPts val="0"/>
              </a:spcAft>
              <a:buClr>
                <a:schemeClr val="lt1"/>
              </a:buClr>
              <a:buSzPts val="4800"/>
              <a:buNone/>
              <a:defRPr sz="4800">
                <a:solidFill>
                  <a:schemeClr val="lt1"/>
                </a:solidFill>
              </a:defRPr>
            </a:lvl2pPr>
            <a:lvl3pPr lvl="2">
              <a:lnSpc>
                <a:spcPct val="80000"/>
              </a:lnSpc>
              <a:spcBef>
                <a:spcPts val="0"/>
              </a:spcBef>
              <a:spcAft>
                <a:spcPts val="0"/>
              </a:spcAft>
              <a:buClr>
                <a:schemeClr val="lt1"/>
              </a:buClr>
              <a:buSzPts val="4800"/>
              <a:buNone/>
              <a:defRPr sz="4800">
                <a:solidFill>
                  <a:schemeClr val="lt1"/>
                </a:solidFill>
              </a:defRPr>
            </a:lvl3pPr>
            <a:lvl4pPr lvl="3">
              <a:lnSpc>
                <a:spcPct val="80000"/>
              </a:lnSpc>
              <a:spcBef>
                <a:spcPts val="0"/>
              </a:spcBef>
              <a:spcAft>
                <a:spcPts val="0"/>
              </a:spcAft>
              <a:buClr>
                <a:schemeClr val="lt1"/>
              </a:buClr>
              <a:buSzPts val="4800"/>
              <a:buNone/>
              <a:defRPr sz="4800">
                <a:solidFill>
                  <a:schemeClr val="lt1"/>
                </a:solidFill>
              </a:defRPr>
            </a:lvl4pPr>
            <a:lvl5pPr lvl="4">
              <a:lnSpc>
                <a:spcPct val="80000"/>
              </a:lnSpc>
              <a:spcBef>
                <a:spcPts val="0"/>
              </a:spcBef>
              <a:spcAft>
                <a:spcPts val="0"/>
              </a:spcAft>
              <a:buClr>
                <a:schemeClr val="lt1"/>
              </a:buClr>
              <a:buSzPts val="4800"/>
              <a:buNone/>
              <a:defRPr sz="4800">
                <a:solidFill>
                  <a:schemeClr val="lt1"/>
                </a:solidFill>
              </a:defRPr>
            </a:lvl5pPr>
            <a:lvl6pPr lvl="5">
              <a:lnSpc>
                <a:spcPct val="80000"/>
              </a:lnSpc>
              <a:spcBef>
                <a:spcPts val="0"/>
              </a:spcBef>
              <a:spcAft>
                <a:spcPts val="0"/>
              </a:spcAft>
              <a:buClr>
                <a:schemeClr val="lt1"/>
              </a:buClr>
              <a:buSzPts val="4800"/>
              <a:buNone/>
              <a:defRPr sz="4800">
                <a:solidFill>
                  <a:schemeClr val="lt1"/>
                </a:solidFill>
              </a:defRPr>
            </a:lvl6pPr>
            <a:lvl7pPr lvl="6">
              <a:lnSpc>
                <a:spcPct val="80000"/>
              </a:lnSpc>
              <a:spcBef>
                <a:spcPts val="0"/>
              </a:spcBef>
              <a:spcAft>
                <a:spcPts val="0"/>
              </a:spcAft>
              <a:buClr>
                <a:schemeClr val="lt1"/>
              </a:buClr>
              <a:buSzPts val="4800"/>
              <a:buNone/>
              <a:defRPr sz="4800">
                <a:solidFill>
                  <a:schemeClr val="lt1"/>
                </a:solidFill>
              </a:defRPr>
            </a:lvl7pPr>
            <a:lvl8pPr lvl="7">
              <a:lnSpc>
                <a:spcPct val="80000"/>
              </a:lnSpc>
              <a:spcBef>
                <a:spcPts val="0"/>
              </a:spcBef>
              <a:spcAft>
                <a:spcPts val="0"/>
              </a:spcAft>
              <a:buClr>
                <a:schemeClr val="lt1"/>
              </a:buClr>
              <a:buSzPts val="4800"/>
              <a:buNone/>
              <a:defRPr sz="4800">
                <a:solidFill>
                  <a:schemeClr val="lt1"/>
                </a:solidFill>
              </a:defRPr>
            </a:lvl8pPr>
            <a:lvl9pPr lvl="8">
              <a:lnSpc>
                <a:spcPct val="80000"/>
              </a:lnSpc>
              <a:spcBef>
                <a:spcPts val="0"/>
              </a:spcBef>
              <a:spcAft>
                <a:spcPts val="0"/>
              </a:spcAft>
              <a:buClr>
                <a:schemeClr val="lt1"/>
              </a:buClr>
              <a:buSzPts val="4800"/>
              <a:buNone/>
              <a:defRPr sz="4800">
                <a:solidFill>
                  <a:schemeClr val="lt1"/>
                </a:solidFill>
              </a:defRPr>
            </a:lvl9pPr>
          </a:lstStyle>
          <a:p/>
        </p:txBody>
      </p:sp>
      <p:sp>
        <p:nvSpPr>
          <p:cNvPr id="379" name="Google Shape;379;p52"/>
          <p:cNvSpPr txBox="1"/>
          <p:nvPr>
            <p:ph idx="7" type="body"/>
          </p:nvPr>
        </p:nvSpPr>
        <p:spPr>
          <a:xfrm>
            <a:off x="603475" y="2758400"/>
            <a:ext cx="2313300" cy="13107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Clr>
                <a:schemeClr val="lt1"/>
              </a:buClr>
              <a:buSzPts val="1200"/>
              <a:buFont typeface="Inter"/>
              <a:buChar char="●"/>
              <a:defRPr>
                <a:solidFill>
                  <a:schemeClr val="lt1"/>
                </a:solidFill>
              </a:defRPr>
            </a:lvl1pPr>
            <a:lvl2pPr indent="-304800" lvl="1" marL="914400" algn="ctr">
              <a:spcBef>
                <a:spcPts val="0"/>
              </a:spcBef>
              <a:spcAft>
                <a:spcPts val="0"/>
              </a:spcAft>
              <a:buClr>
                <a:schemeClr val="lt1"/>
              </a:buClr>
              <a:buSzPts val="1200"/>
              <a:buFont typeface="Inter"/>
              <a:buChar char="○"/>
              <a:defRPr>
                <a:solidFill>
                  <a:schemeClr val="lt1"/>
                </a:solidFill>
              </a:defRPr>
            </a:lvl2pPr>
            <a:lvl3pPr indent="-304800" lvl="2" marL="1371600" algn="ctr">
              <a:spcBef>
                <a:spcPts val="0"/>
              </a:spcBef>
              <a:spcAft>
                <a:spcPts val="0"/>
              </a:spcAft>
              <a:buClr>
                <a:schemeClr val="lt1"/>
              </a:buClr>
              <a:buSzPts val="1200"/>
              <a:buFont typeface="Inter"/>
              <a:buChar char="■"/>
              <a:defRPr>
                <a:solidFill>
                  <a:schemeClr val="lt1"/>
                </a:solidFill>
              </a:defRPr>
            </a:lvl3pPr>
            <a:lvl4pPr indent="-304800" lvl="3" marL="1828800" algn="ctr">
              <a:spcBef>
                <a:spcPts val="0"/>
              </a:spcBef>
              <a:spcAft>
                <a:spcPts val="0"/>
              </a:spcAft>
              <a:buClr>
                <a:schemeClr val="lt1"/>
              </a:buClr>
              <a:buSzPts val="1200"/>
              <a:buFont typeface="Inter"/>
              <a:buChar char="●"/>
              <a:defRPr>
                <a:solidFill>
                  <a:schemeClr val="lt1"/>
                </a:solidFill>
              </a:defRPr>
            </a:lvl4pPr>
            <a:lvl5pPr indent="-304800" lvl="4" marL="2286000" algn="ctr">
              <a:spcBef>
                <a:spcPts val="0"/>
              </a:spcBef>
              <a:spcAft>
                <a:spcPts val="0"/>
              </a:spcAft>
              <a:buClr>
                <a:schemeClr val="lt1"/>
              </a:buClr>
              <a:buSzPts val="1200"/>
              <a:buFont typeface="Inter"/>
              <a:buChar char="○"/>
              <a:defRPr>
                <a:solidFill>
                  <a:schemeClr val="lt1"/>
                </a:solidFill>
              </a:defRPr>
            </a:lvl5pPr>
            <a:lvl6pPr indent="-304800" lvl="5" marL="2743200" algn="ctr">
              <a:spcBef>
                <a:spcPts val="0"/>
              </a:spcBef>
              <a:spcAft>
                <a:spcPts val="0"/>
              </a:spcAft>
              <a:buClr>
                <a:schemeClr val="lt1"/>
              </a:buClr>
              <a:buSzPts val="1200"/>
              <a:buFont typeface="Inter"/>
              <a:buChar char="■"/>
              <a:defRPr>
                <a:solidFill>
                  <a:schemeClr val="lt1"/>
                </a:solidFill>
              </a:defRPr>
            </a:lvl6pPr>
            <a:lvl7pPr indent="-304800" lvl="6" marL="3200400" algn="ctr">
              <a:spcBef>
                <a:spcPts val="0"/>
              </a:spcBef>
              <a:spcAft>
                <a:spcPts val="0"/>
              </a:spcAft>
              <a:buClr>
                <a:schemeClr val="lt1"/>
              </a:buClr>
              <a:buSzPts val="1200"/>
              <a:buFont typeface="Inter"/>
              <a:buChar char="●"/>
              <a:defRPr>
                <a:solidFill>
                  <a:schemeClr val="lt1"/>
                </a:solidFill>
              </a:defRPr>
            </a:lvl7pPr>
            <a:lvl8pPr indent="-304800" lvl="7" marL="3657600" algn="ctr">
              <a:spcBef>
                <a:spcPts val="0"/>
              </a:spcBef>
              <a:spcAft>
                <a:spcPts val="0"/>
              </a:spcAft>
              <a:buClr>
                <a:schemeClr val="lt1"/>
              </a:buClr>
              <a:buSzPts val="1200"/>
              <a:buFont typeface="Inter"/>
              <a:buChar char="○"/>
              <a:defRPr>
                <a:solidFill>
                  <a:schemeClr val="lt1"/>
                </a:solidFill>
              </a:defRPr>
            </a:lvl8pPr>
            <a:lvl9pPr indent="-304800" lvl="8" marL="4114800" algn="ctr">
              <a:spcBef>
                <a:spcPts val="0"/>
              </a:spcBef>
              <a:spcAft>
                <a:spcPts val="0"/>
              </a:spcAft>
              <a:buClr>
                <a:schemeClr val="lt1"/>
              </a:buClr>
              <a:buSzPts val="1200"/>
              <a:buFont typeface="Inter"/>
              <a:buChar char="■"/>
              <a:defRPr>
                <a:solidFill>
                  <a:schemeClr val="lt1"/>
                </a:solidFill>
              </a:defRPr>
            </a:lvl9pPr>
          </a:lstStyle>
          <a:p/>
        </p:txBody>
      </p:sp>
      <p:sp>
        <p:nvSpPr>
          <p:cNvPr id="380" name="Google Shape;380;p52"/>
          <p:cNvSpPr/>
          <p:nvPr/>
        </p:nvSpPr>
        <p:spPr>
          <a:xfrm>
            <a:off x="603475"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lt2"/>
                </a:solidFill>
                <a:latin typeface="Inter"/>
                <a:ea typeface="Inter"/>
                <a:cs typeface="Inter"/>
                <a:sym typeface="Inter"/>
              </a:rPr>
              <a:t>Confidential</a:t>
            </a:r>
            <a:endParaRPr sz="700">
              <a:solidFill>
                <a:schemeClr val="lt2"/>
              </a:solidFill>
              <a:latin typeface="Inter"/>
              <a:ea typeface="Inter"/>
              <a:cs typeface="Inter"/>
              <a:sym typeface="Inter"/>
            </a:endParaRPr>
          </a:p>
        </p:txBody>
      </p:sp>
      <p:sp>
        <p:nvSpPr>
          <p:cNvPr id="381" name="Google Shape;381;p52"/>
          <p:cNvSpPr/>
          <p:nvPr/>
        </p:nvSpPr>
        <p:spPr>
          <a:xfrm>
            <a:off x="1644650"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lt2"/>
                </a:solidFill>
                <a:latin typeface="Inter"/>
                <a:ea typeface="Inter"/>
                <a:cs typeface="Inter"/>
                <a:sym typeface="Inter"/>
              </a:rPr>
              <a:t>Copyright ©</a:t>
            </a:r>
            <a:endParaRPr sz="700">
              <a:solidFill>
                <a:schemeClr val="lt2"/>
              </a:solidFill>
              <a:latin typeface="Inter"/>
              <a:ea typeface="Inter"/>
              <a:cs typeface="Inter"/>
              <a:sym typeface="Inte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Graph">
  <p:cSld name="CAPTION_ONLY">
    <p:bg>
      <p:bgPr>
        <a:solidFill>
          <a:schemeClr val="lt1"/>
        </a:solidFill>
      </p:bgPr>
    </p:bg>
    <p:spTree>
      <p:nvGrpSpPr>
        <p:cNvPr id="382" name="Shape 382"/>
        <p:cNvGrpSpPr/>
        <p:nvPr/>
      </p:nvGrpSpPr>
      <p:grpSpPr>
        <a:xfrm>
          <a:off x="0" y="0"/>
          <a:ext cx="0" cy="0"/>
          <a:chOff x="0" y="0"/>
          <a:chExt cx="0" cy="0"/>
        </a:xfrm>
      </p:grpSpPr>
      <p:cxnSp>
        <p:nvCxnSpPr>
          <p:cNvPr id="383" name="Google Shape;383;p53"/>
          <p:cNvCxnSpPr/>
          <p:nvPr/>
        </p:nvCxnSpPr>
        <p:spPr>
          <a:xfrm rot="10800000">
            <a:off x="560525" y="279400"/>
            <a:ext cx="149400" cy="0"/>
          </a:xfrm>
          <a:prstGeom prst="straightConnector1">
            <a:avLst/>
          </a:prstGeom>
          <a:noFill/>
          <a:ln cap="flat" cmpd="sng" w="9525">
            <a:solidFill>
              <a:schemeClr val="dk1"/>
            </a:solidFill>
            <a:prstDash val="solid"/>
            <a:round/>
            <a:headEnd len="med" w="med" type="none"/>
            <a:tailEnd len="med" w="med" type="none"/>
          </a:ln>
        </p:spPr>
      </p:cxnSp>
      <p:sp>
        <p:nvSpPr>
          <p:cNvPr id="384" name="Google Shape;384;p53"/>
          <p:cNvSpPr txBox="1"/>
          <p:nvPr>
            <p:ph type="title"/>
          </p:nvPr>
        </p:nvSpPr>
        <p:spPr>
          <a:xfrm>
            <a:off x="452575" y="596800"/>
            <a:ext cx="4418100" cy="1370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4200"/>
              <a:buFont typeface="Inter"/>
              <a:buNone/>
              <a:defRPr/>
            </a:lvl1pPr>
            <a:lvl2pPr lvl="1">
              <a:lnSpc>
                <a:spcPct val="80000"/>
              </a:lnSpc>
              <a:spcBef>
                <a:spcPts val="0"/>
              </a:spcBef>
              <a:spcAft>
                <a:spcPts val="0"/>
              </a:spcAft>
              <a:buSzPts val="4800"/>
              <a:buFont typeface="Inter"/>
              <a:buNone/>
              <a:defRPr b="1" sz="4800"/>
            </a:lvl2pPr>
            <a:lvl3pPr lvl="2">
              <a:lnSpc>
                <a:spcPct val="80000"/>
              </a:lnSpc>
              <a:spcBef>
                <a:spcPts val="0"/>
              </a:spcBef>
              <a:spcAft>
                <a:spcPts val="0"/>
              </a:spcAft>
              <a:buSzPts val="4800"/>
              <a:buFont typeface="Inter"/>
              <a:buNone/>
              <a:defRPr b="1" sz="4800"/>
            </a:lvl3pPr>
            <a:lvl4pPr lvl="3">
              <a:lnSpc>
                <a:spcPct val="80000"/>
              </a:lnSpc>
              <a:spcBef>
                <a:spcPts val="0"/>
              </a:spcBef>
              <a:spcAft>
                <a:spcPts val="0"/>
              </a:spcAft>
              <a:buSzPts val="4800"/>
              <a:buFont typeface="Inter"/>
              <a:buNone/>
              <a:defRPr b="1" sz="4800"/>
            </a:lvl4pPr>
            <a:lvl5pPr lvl="4">
              <a:lnSpc>
                <a:spcPct val="80000"/>
              </a:lnSpc>
              <a:spcBef>
                <a:spcPts val="0"/>
              </a:spcBef>
              <a:spcAft>
                <a:spcPts val="0"/>
              </a:spcAft>
              <a:buSzPts val="4800"/>
              <a:buFont typeface="Inter"/>
              <a:buNone/>
              <a:defRPr b="1" sz="4800"/>
            </a:lvl5pPr>
            <a:lvl6pPr lvl="5">
              <a:lnSpc>
                <a:spcPct val="80000"/>
              </a:lnSpc>
              <a:spcBef>
                <a:spcPts val="0"/>
              </a:spcBef>
              <a:spcAft>
                <a:spcPts val="0"/>
              </a:spcAft>
              <a:buSzPts val="4800"/>
              <a:buFont typeface="Inter"/>
              <a:buNone/>
              <a:defRPr b="1" sz="4800"/>
            </a:lvl6pPr>
            <a:lvl7pPr lvl="6">
              <a:lnSpc>
                <a:spcPct val="80000"/>
              </a:lnSpc>
              <a:spcBef>
                <a:spcPts val="0"/>
              </a:spcBef>
              <a:spcAft>
                <a:spcPts val="0"/>
              </a:spcAft>
              <a:buSzPts val="4800"/>
              <a:buFont typeface="Inter"/>
              <a:buNone/>
              <a:defRPr b="1" sz="4800"/>
            </a:lvl7pPr>
            <a:lvl8pPr lvl="7">
              <a:lnSpc>
                <a:spcPct val="80000"/>
              </a:lnSpc>
              <a:spcBef>
                <a:spcPts val="0"/>
              </a:spcBef>
              <a:spcAft>
                <a:spcPts val="0"/>
              </a:spcAft>
              <a:buSzPts val="4800"/>
              <a:buFont typeface="Inter"/>
              <a:buNone/>
              <a:defRPr b="1" sz="4800"/>
            </a:lvl8pPr>
            <a:lvl9pPr lvl="8">
              <a:lnSpc>
                <a:spcPct val="80000"/>
              </a:lnSpc>
              <a:spcBef>
                <a:spcPts val="0"/>
              </a:spcBef>
              <a:spcAft>
                <a:spcPts val="0"/>
              </a:spcAft>
              <a:buSzPts val="4800"/>
              <a:buFont typeface="Inter"/>
              <a:buNone/>
              <a:defRPr b="1" sz="4800"/>
            </a:lvl9pPr>
          </a:lstStyle>
          <a:p/>
        </p:txBody>
      </p:sp>
      <p:sp>
        <p:nvSpPr>
          <p:cNvPr id="385" name="Google Shape;385;p53"/>
          <p:cNvSpPr txBox="1"/>
          <p:nvPr>
            <p:ph idx="1" type="body"/>
          </p:nvPr>
        </p:nvSpPr>
        <p:spPr>
          <a:xfrm>
            <a:off x="560525" y="1966775"/>
            <a:ext cx="3212700" cy="208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Inter"/>
              <a:buChar char="●"/>
              <a:defRPr/>
            </a:lvl1pPr>
            <a:lvl2pPr indent="-304800" lvl="1" marL="914400">
              <a:spcBef>
                <a:spcPts val="0"/>
              </a:spcBef>
              <a:spcAft>
                <a:spcPts val="0"/>
              </a:spcAft>
              <a:buSzPts val="1200"/>
              <a:buFont typeface="Inter"/>
              <a:buChar char="○"/>
              <a:defRPr/>
            </a:lvl2pPr>
            <a:lvl3pPr indent="-304800" lvl="2" marL="1371600">
              <a:spcBef>
                <a:spcPts val="0"/>
              </a:spcBef>
              <a:spcAft>
                <a:spcPts val="0"/>
              </a:spcAft>
              <a:buSzPts val="1200"/>
              <a:buFont typeface="Inter"/>
              <a:buChar char="■"/>
              <a:defRPr/>
            </a:lvl3pPr>
            <a:lvl4pPr indent="-304800" lvl="3" marL="1828800">
              <a:spcBef>
                <a:spcPts val="0"/>
              </a:spcBef>
              <a:spcAft>
                <a:spcPts val="0"/>
              </a:spcAft>
              <a:buSzPts val="1200"/>
              <a:buFont typeface="Inter"/>
              <a:buChar char="●"/>
              <a:defRPr/>
            </a:lvl4pPr>
            <a:lvl5pPr indent="-304800" lvl="4" marL="2286000">
              <a:spcBef>
                <a:spcPts val="0"/>
              </a:spcBef>
              <a:spcAft>
                <a:spcPts val="0"/>
              </a:spcAft>
              <a:buSzPts val="1200"/>
              <a:buFont typeface="Inter"/>
              <a:buChar char="○"/>
              <a:defRPr/>
            </a:lvl5pPr>
            <a:lvl6pPr indent="-304800" lvl="5" marL="2743200">
              <a:spcBef>
                <a:spcPts val="0"/>
              </a:spcBef>
              <a:spcAft>
                <a:spcPts val="0"/>
              </a:spcAft>
              <a:buSzPts val="1200"/>
              <a:buFont typeface="Inter"/>
              <a:buChar char="■"/>
              <a:defRPr/>
            </a:lvl6pPr>
            <a:lvl7pPr indent="-304800" lvl="6" marL="3200400">
              <a:spcBef>
                <a:spcPts val="0"/>
              </a:spcBef>
              <a:spcAft>
                <a:spcPts val="0"/>
              </a:spcAft>
              <a:buSzPts val="1200"/>
              <a:buFont typeface="Inter"/>
              <a:buChar char="●"/>
              <a:defRPr/>
            </a:lvl7pPr>
            <a:lvl8pPr indent="-304800" lvl="7" marL="3657600">
              <a:spcBef>
                <a:spcPts val="0"/>
              </a:spcBef>
              <a:spcAft>
                <a:spcPts val="0"/>
              </a:spcAft>
              <a:buSzPts val="1200"/>
              <a:buFont typeface="Inter"/>
              <a:buChar char="○"/>
              <a:defRPr/>
            </a:lvl8pPr>
            <a:lvl9pPr indent="-304800" lvl="8" marL="4114800">
              <a:spcBef>
                <a:spcPts val="0"/>
              </a:spcBef>
              <a:spcAft>
                <a:spcPts val="0"/>
              </a:spcAft>
              <a:buSzPts val="1200"/>
              <a:buFont typeface="Inter"/>
              <a:buChar char="■"/>
              <a:defRPr/>
            </a:lvl9pPr>
          </a:lstStyle>
          <a:p/>
        </p:txBody>
      </p:sp>
      <p:sp>
        <p:nvSpPr>
          <p:cNvPr id="386" name="Google Shape;386;p53"/>
          <p:cNvSpPr/>
          <p:nvPr/>
        </p:nvSpPr>
        <p:spPr>
          <a:xfrm>
            <a:off x="603475"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Inter"/>
                <a:ea typeface="Inter"/>
                <a:cs typeface="Inter"/>
                <a:sym typeface="Inter"/>
              </a:rPr>
              <a:t>Confidential</a:t>
            </a:r>
            <a:endParaRPr sz="700">
              <a:solidFill>
                <a:schemeClr val="dk1"/>
              </a:solidFill>
              <a:latin typeface="Inter"/>
              <a:ea typeface="Inter"/>
              <a:cs typeface="Inter"/>
              <a:sym typeface="Inter"/>
            </a:endParaRPr>
          </a:p>
        </p:txBody>
      </p:sp>
      <p:sp>
        <p:nvSpPr>
          <p:cNvPr id="387" name="Google Shape;387;p53"/>
          <p:cNvSpPr txBox="1"/>
          <p:nvPr>
            <p:ph idx="12" type="sldNum"/>
          </p:nvPr>
        </p:nvSpPr>
        <p:spPr>
          <a:xfrm>
            <a:off x="420872" y="203200"/>
            <a:ext cx="428700" cy="393600"/>
          </a:xfrm>
          <a:prstGeom prst="rect">
            <a:avLst/>
          </a:prstGeom>
        </p:spPr>
        <p:txBody>
          <a:bodyPr anchorCtr="0" anchor="ctr" bIns="91425" lIns="91425" spcFirstLastPara="1" rIns="91425" wrap="square" tIns="91425">
            <a:normAutofit/>
          </a:bodyPr>
          <a:lstStyle>
            <a:lvl1pPr lvl="0" rtl="0" algn="ctr">
              <a:buNone/>
              <a:defRPr sz="800">
                <a:solidFill>
                  <a:schemeClr val="accent2"/>
                </a:solidFill>
                <a:latin typeface="Inter Light"/>
                <a:ea typeface="Inter Light"/>
                <a:cs typeface="Inter Light"/>
                <a:sym typeface="Inter Light"/>
              </a:defRPr>
            </a:lvl1pPr>
            <a:lvl2pPr lvl="1" rtl="0" algn="ctr">
              <a:buNone/>
              <a:defRPr sz="800">
                <a:solidFill>
                  <a:schemeClr val="accent2"/>
                </a:solidFill>
                <a:latin typeface="Inter Light"/>
                <a:ea typeface="Inter Light"/>
                <a:cs typeface="Inter Light"/>
                <a:sym typeface="Inter Light"/>
              </a:defRPr>
            </a:lvl2pPr>
            <a:lvl3pPr lvl="2" rtl="0" algn="ctr">
              <a:buNone/>
              <a:defRPr sz="800">
                <a:solidFill>
                  <a:schemeClr val="accent2"/>
                </a:solidFill>
                <a:latin typeface="Inter Light"/>
                <a:ea typeface="Inter Light"/>
                <a:cs typeface="Inter Light"/>
                <a:sym typeface="Inter Light"/>
              </a:defRPr>
            </a:lvl3pPr>
            <a:lvl4pPr lvl="3" rtl="0" algn="ctr">
              <a:buNone/>
              <a:defRPr sz="800">
                <a:solidFill>
                  <a:schemeClr val="accent2"/>
                </a:solidFill>
                <a:latin typeface="Inter Light"/>
                <a:ea typeface="Inter Light"/>
                <a:cs typeface="Inter Light"/>
                <a:sym typeface="Inter Light"/>
              </a:defRPr>
            </a:lvl4pPr>
            <a:lvl5pPr lvl="4" rtl="0" algn="ctr">
              <a:buNone/>
              <a:defRPr sz="800">
                <a:solidFill>
                  <a:schemeClr val="accent2"/>
                </a:solidFill>
                <a:latin typeface="Inter Light"/>
                <a:ea typeface="Inter Light"/>
                <a:cs typeface="Inter Light"/>
                <a:sym typeface="Inter Light"/>
              </a:defRPr>
            </a:lvl5pPr>
            <a:lvl6pPr lvl="5" rtl="0" algn="ctr">
              <a:buNone/>
              <a:defRPr sz="800">
                <a:solidFill>
                  <a:schemeClr val="accent2"/>
                </a:solidFill>
                <a:latin typeface="Inter Light"/>
                <a:ea typeface="Inter Light"/>
                <a:cs typeface="Inter Light"/>
                <a:sym typeface="Inter Light"/>
              </a:defRPr>
            </a:lvl6pPr>
            <a:lvl7pPr lvl="6" rtl="0" algn="ctr">
              <a:buNone/>
              <a:defRPr sz="800">
                <a:solidFill>
                  <a:schemeClr val="accent2"/>
                </a:solidFill>
                <a:latin typeface="Inter Light"/>
                <a:ea typeface="Inter Light"/>
                <a:cs typeface="Inter Light"/>
                <a:sym typeface="Inter Light"/>
              </a:defRPr>
            </a:lvl7pPr>
            <a:lvl8pPr lvl="7" rtl="0" algn="ctr">
              <a:buNone/>
              <a:defRPr sz="800">
                <a:solidFill>
                  <a:schemeClr val="accent2"/>
                </a:solidFill>
                <a:latin typeface="Inter Light"/>
                <a:ea typeface="Inter Light"/>
                <a:cs typeface="Inter Light"/>
                <a:sym typeface="Inter Light"/>
              </a:defRPr>
            </a:lvl8pPr>
            <a:lvl9pPr lvl="8" rtl="0" algn="ctr">
              <a:buNone/>
              <a:defRPr sz="800">
                <a:solidFill>
                  <a:schemeClr val="accent2"/>
                </a:solidFill>
                <a:latin typeface="Inter Light"/>
                <a:ea typeface="Inter Light"/>
                <a:cs typeface="Inter Light"/>
                <a:sym typeface="Inter Light"/>
              </a:defRPr>
            </a:lvl9pPr>
          </a:lstStyle>
          <a:p>
            <a:pPr indent="0" lvl="0" marL="0" rtl="0" algn="ctr">
              <a:spcBef>
                <a:spcPts val="0"/>
              </a:spcBef>
              <a:spcAft>
                <a:spcPts val="0"/>
              </a:spcAft>
              <a:buNone/>
            </a:pPr>
            <a:fld id="{00000000-1234-1234-1234-123412341234}" type="slidenum">
              <a:rPr lang="en"/>
              <a:t>‹#›</a:t>
            </a:fld>
            <a:endParaRPr/>
          </a:p>
        </p:txBody>
      </p:sp>
      <p:sp>
        <p:nvSpPr>
          <p:cNvPr id="388" name="Google Shape;388;p53"/>
          <p:cNvSpPr/>
          <p:nvPr/>
        </p:nvSpPr>
        <p:spPr>
          <a:xfrm>
            <a:off x="1644650"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dk1"/>
                </a:solidFill>
                <a:latin typeface="Inter"/>
                <a:ea typeface="Inter"/>
                <a:cs typeface="Inter"/>
                <a:sym typeface="Inter"/>
              </a:rPr>
              <a:t>Copyright ©</a:t>
            </a:r>
            <a:endParaRPr sz="700">
              <a:solidFill>
                <a:schemeClr val="dk1"/>
              </a:solidFill>
              <a:latin typeface="Inter"/>
              <a:ea typeface="Inter"/>
              <a:cs typeface="Inter"/>
              <a:sym typeface="Inte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Header">
  <p:cSld name="BIG_NUMBER">
    <p:bg>
      <p:bgPr>
        <a:solidFill>
          <a:schemeClr val="dk2"/>
        </a:solidFill>
      </p:bgPr>
    </p:bg>
    <p:spTree>
      <p:nvGrpSpPr>
        <p:cNvPr id="389" name="Shape 389"/>
        <p:cNvGrpSpPr/>
        <p:nvPr/>
      </p:nvGrpSpPr>
      <p:grpSpPr>
        <a:xfrm>
          <a:off x="0" y="0"/>
          <a:ext cx="0" cy="0"/>
          <a:chOff x="0" y="0"/>
          <a:chExt cx="0" cy="0"/>
        </a:xfrm>
      </p:grpSpPr>
      <p:sp>
        <p:nvSpPr>
          <p:cNvPr id="390" name="Google Shape;390;p54"/>
          <p:cNvSpPr/>
          <p:nvPr>
            <p:ph idx="2" type="pic"/>
          </p:nvPr>
        </p:nvSpPr>
        <p:spPr>
          <a:xfrm>
            <a:off x="213750" y="586950"/>
            <a:ext cx="8701800" cy="2327100"/>
          </a:xfrm>
          <a:prstGeom prst="roundRect">
            <a:avLst>
              <a:gd fmla="val 3913" name="adj"/>
            </a:avLst>
          </a:prstGeom>
          <a:noFill/>
          <a:ln>
            <a:noFill/>
          </a:ln>
        </p:spPr>
      </p:sp>
      <p:sp>
        <p:nvSpPr>
          <p:cNvPr id="391" name="Google Shape;391;p54"/>
          <p:cNvSpPr txBox="1"/>
          <p:nvPr/>
        </p:nvSpPr>
        <p:spPr>
          <a:xfrm>
            <a:off x="420872" y="203200"/>
            <a:ext cx="4287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sz="800">
                <a:solidFill>
                  <a:schemeClr val="lt2"/>
                </a:solidFill>
                <a:latin typeface="Inter Light"/>
                <a:ea typeface="Inter Light"/>
                <a:cs typeface="Inter Light"/>
                <a:sym typeface="Inter Light"/>
              </a:rPr>
              <a:t>‹#›</a:t>
            </a:fld>
            <a:endParaRPr sz="800">
              <a:solidFill>
                <a:schemeClr val="lt2"/>
              </a:solidFill>
              <a:latin typeface="Inter Light"/>
              <a:ea typeface="Inter Light"/>
              <a:cs typeface="Inter Light"/>
              <a:sym typeface="Inter Light"/>
            </a:endParaRPr>
          </a:p>
        </p:txBody>
      </p:sp>
      <p:cxnSp>
        <p:nvCxnSpPr>
          <p:cNvPr id="392" name="Google Shape;392;p54"/>
          <p:cNvCxnSpPr/>
          <p:nvPr/>
        </p:nvCxnSpPr>
        <p:spPr>
          <a:xfrm rot="10800000">
            <a:off x="560525" y="279400"/>
            <a:ext cx="149400" cy="0"/>
          </a:xfrm>
          <a:prstGeom prst="straightConnector1">
            <a:avLst/>
          </a:prstGeom>
          <a:noFill/>
          <a:ln cap="flat" cmpd="sng" w="9525">
            <a:solidFill>
              <a:schemeClr val="lt2"/>
            </a:solidFill>
            <a:prstDash val="solid"/>
            <a:round/>
            <a:headEnd len="med" w="med" type="none"/>
            <a:tailEnd len="med" w="med" type="none"/>
          </a:ln>
        </p:spPr>
      </p:cxnSp>
      <p:sp>
        <p:nvSpPr>
          <p:cNvPr id="393" name="Google Shape;393;p54"/>
          <p:cNvSpPr txBox="1"/>
          <p:nvPr>
            <p:ph idx="1" type="body"/>
          </p:nvPr>
        </p:nvSpPr>
        <p:spPr>
          <a:xfrm>
            <a:off x="5362800" y="3071200"/>
            <a:ext cx="3552600" cy="8736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a:solidFill>
                  <a:schemeClr val="lt2"/>
                </a:solidFill>
              </a:defRPr>
            </a:lvl1pPr>
            <a:lvl2pPr indent="-304800" lvl="1" marL="914400">
              <a:lnSpc>
                <a:spcPct val="115000"/>
              </a:lnSpc>
              <a:spcBef>
                <a:spcPts val="0"/>
              </a:spcBef>
              <a:spcAft>
                <a:spcPts val="0"/>
              </a:spcAft>
              <a:buClr>
                <a:schemeClr val="lt2"/>
              </a:buClr>
              <a:buSzPts val="1200"/>
              <a:buFont typeface="Inter"/>
              <a:buChar char="○"/>
              <a:defRPr>
                <a:solidFill>
                  <a:schemeClr val="lt2"/>
                </a:solidFill>
              </a:defRPr>
            </a:lvl2pPr>
            <a:lvl3pPr indent="-304800" lvl="2" marL="1371600">
              <a:lnSpc>
                <a:spcPct val="115000"/>
              </a:lnSpc>
              <a:spcBef>
                <a:spcPts val="0"/>
              </a:spcBef>
              <a:spcAft>
                <a:spcPts val="0"/>
              </a:spcAft>
              <a:buClr>
                <a:schemeClr val="lt2"/>
              </a:buClr>
              <a:buSzPts val="1200"/>
              <a:buFont typeface="Inter"/>
              <a:buChar char="■"/>
              <a:defRPr>
                <a:solidFill>
                  <a:schemeClr val="lt2"/>
                </a:solidFill>
              </a:defRPr>
            </a:lvl3pPr>
            <a:lvl4pPr indent="-304800" lvl="3" marL="1828800">
              <a:lnSpc>
                <a:spcPct val="115000"/>
              </a:lnSpc>
              <a:spcBef>
                <a:spcPts val="0"/>
              </a:spcBef>
              <a:spcAft>
                <a:spcPts val="0"/>
              </a:spcAft>
              <a:buClr>
                <a:schemeClr val="lt2"/>
              </a:buClr>
              <a:buSzPts val="1200"/>
              <a:buFont typeface="Inter"/>
              <a:buChar char="●"/>
              <a:defRPr>
                <a:solidFill>
                  <a:schemeClr val="lt2"/>
                </a:solidFill>
              </a:defRPr>
            </a:lvl4pPr>
            <a:lvl5pPr indent="-304800" lvl="4" marL="2286000">
              <a:lnSpc>
                <a:spcPct val="115000"/>
              </a:lnSpc>
              <a:spcBef>
                <a:spcPts val="0"/>
              </a:spcBef>
              <a:spcAft>
                <a:spcPts val="0"/>
              </a:spcAft>
              <a:buClr>
                <a:schemeClr val="lt2"/>
              </a:buClr>
              <a:buSzPts val="1200"/>
              <a:buFont typeface="Inter"/>
              <a:buChar char="○"/>
              <a:defRPr>
                <a:solidFill>
                  <a:schemeClr val="lt2"/>
                </a:solidFill>
              </a:defRPr>
            </a:lvl5pPr>
            <a:lvl6pPr indent="-304800" lvl="5" marL="2743200">
              <a:lnSpc>
                <a:spcPct val="115000"/>
              </a:lnSpc>
              <a:spcBef>
                <a:spcPts val="0"/>
              </a:spcBef>
              <a:spcAft>
                <a:spcPts val="0"/>
              </a:spcAft>
              <a:buClr>
                <a:schemeClr val="lt2"/>
              </a:buClr>
              <a:buSzPts val="1200"/>
              <a:buFont typeface="Inter"/>
              <a:buChar char="■"/>
              <a:defRPr>
                <a:solidFill>
                  <a:schemeClr val="lt2"/>
                </a:solidFill>
              </a:defRPr>
            </a:lvl6pPr>
            <a:lvl7pPr indent="-304800" lvl="6" marL="3200400">
              <a:lnSpc>
                <a:spcPct val="115000"/>
              </a:lnSpc>
              <a:spcBef>
                <a:spcPts val="0"/>
              </a:spcBef>
              <a:spcAft>
                <a:spcPts val="0"/>
              </a:spcAft>
              <a:buClr>
                <a:schemeClr val="lt2"/>
              </a:buClr>
              <a:buSzPts val="1200"/>
              <a:buFont typeface="Inter"/>
              <a:buChar char="●"/>
              <a:defRPr>
                <a:solidFill>
                  <a:schemeClr val="lt2"/>
                </a:solidFill>
              </a:defRPr>
            </a:lvl7pPr>
            <a:lvl8pPr indent="-304800" lvl="7" marL="3657600">
              <a:lnSpc>
                <a:spcPct val="115000"/>
              </a:lnSpc>
              <a:spcBef>
                <a:spcPts val="0"/>
              </a:spcBef>
              <a:spcAft>
                <a:spcPts val="0"/>
              </a:spcAft>
              <a:buClr>
                <a:schemeClr val="lt2"/>
              </a:buClr>
              <a:buSzPts val="1200"/>
              <a:buFont typeface="Inter"/>
              <a:buChar char="○"/>
              <a:defRPr>
                <a:solidFill>
                  <a:schemeClr val="lt2"/>
                </a:solidFill>
              </a:defRPr>
            </a:lvl8pPr>
            <a:lvl9pPr indent="-304800" lvl="8" marL="4114800">
              <a:lnSpc>
                <a:spcPct val="115000"/>
              </a:lnSpc>
              <a:spcBef>
                <a:spcPts val="0"/>
              </a:spcBef>
              <a:spcAft>
                <a:spcPts val="0"/>
              </a:spcAft>
              <a:buClr>
                <a:schemeClr val="lt2"/>
              </a:buClr>
              <a:buSzPts val="1200"/>
              <a:buFont typeface="Inter"/>
              <a:buChar char="■"/>
              <a:defRPr>
                <a:solidFill>
                  <a:schemeClr val="lt2"/>
                </a:solidFill>
              </a:defRPr>
            </a:lvl9pPr>
          </a:lstStyle>
          <a:p/>
        </p:txBody>
      </p:sp>
      <p:sp>
        <p:nvSpPr>
          <p:cNvPr id="394" name="Google Shape;394;p54"/>
          <p:cNvSpPr/>
          <p:nvPr/>
        </p:nvSpPr>
        <p:spPr>
          <a:xfrm>
            <a:off x="603475"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lt2"/>
                </a:solidFill>
                <a:latin typeface="Inter"/>
                <a:ea typeface="Inter"/>
                <a:cs typeface="Inter"/>
                <a:sym typeface="Inter"/>
              </a:rPr>
              <a:t>Confidential</a:t>
            </a:r>
            <a:endParaRPr sz="700">
              <a:solidFill>
                <a:schemeClr val="lt2"/>
              </a:solidFill>
              <a:latin typeface="Inter"/>
              <a:ea typeface="Inter"/>
              <a:cs typeface="Inter"/>
              <a:sym typeface="Inter"/>
            </a:endParaRPr>
          </a:p>
        </p:txBody>
      </p:sp>
      <p:sp>
        <p:nvSpPr>
          <p:cNvPr id="395" name="Google Shape;395;p54"/>
          <p:cNvSpPr/>
          <p:nvPr/>
        </p:nvSpPr>
        <p:spPr>
          <a:xfrm>
            <a:off x="1644650"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lt2"/>
                </a:solidFill>
                <a:latin typeface="Inter"/>
                <a:ea typeface="Inter"/>
                <a:cs typeface="Inter"/>
                <a:sym typeface="Inter"/>
              </a:rPr>
              <a:t>Copyright ©</a:t>
            </a:r>
            <a:endParaRPr sz="700">
              <a:solidFill>
                <a:schemeClr val="lt2"/>
              </a:solidFill>
              <a:latin typeface="Inter"/>
              <a:ea typeface="Inter"/>
              <a:cs typeface="Inter"/>
              <a:sym typeface="Inte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to-Market Strategy" type="blank">
  <p:cSld name="BLANK">
    <p:bg>
      <p:bgPr>
        <a:solidFill>
          <a:schemeClr val="dk1"/>
        </a:solidFill>
      </p:bgPr>
    </p:bg>
    <p:spTree>
      <p:nvGrpSpPr>
        <p:cNvPr id="396" name="Shape 396"/>
        <p:cNvGrpSpPr/>
        <p:nvPr/>
      </p:nvGrpSpPr>
      <p:grpSpPr>
        <a:xfrm>
          <a:off x="0" y="0"/>
          <a:ext cx="0" cy="0"/>
          <a:chOff x="0" y="0"/>
          <a:chExt cx="0" cy="0"/>
        </a:xfrm>
      </p:grpSpPr>
      <p:sp>
        <p:nvSpPr>
          <p:cNvPr id="397" name="Google Shape;397;p55"/>
          <p:cNvSpPr/>
          <p:nvPr>
            <p:ph idx="2" type="pic"/>
          </p:nvPr>
        </p:nvSpPr>
        <p:spPr>
          <a:xfrm>
            <a:off x="6445900" y="626975"/>
            <a:ext cx="1932900" cy="2070000"/>
          </a:xfrm>
          <a:prstGeom prst="roundRect">
            <a:avLst>
              <a:gd fmla="val 5387" name="adj"/>
            </a:avLst>
          </a:prstGeom>
          <a:noFill/>
          <a:ln>
            <a:noFill/>
          </a:ln>
        </p:spPr>
      </p:sp>
      <p:sp>
        <p:nvSpPr>
          <p:cNvPr id="398" name="Google Shape;398;p55"/>
          <p:cNvSpPr/>
          <p:nvPr>
            <p:ph idx="3" type="pic"/>
          </p:nvPr>
        </p:nvSpPr>
        <p:spPr>
          <a:xfrm>
            <a:off x="4210025" y="626975"/>
            <a:ext cx="1932900" cy="2070000"/>
          </a:xfrm>
          <a:prstGeom prst="roundRect">
            <a:avLst>
              <a:gd fmla="val 5387" name="adj"/>
            </a:avLst>
          </a:prstGeom>
          <a:noFill/>
          <a:ln>
            <a:noFill/>
          </a:ln>
        </p:spPr>
      </p:sp>
      <p:cxnSp>
        <p:nvCxnSpPr>
          <p:cNvPr id="399" name="Google Shape;399;p55"/>
          <p:cNvCxnSpPr/>
          <p:nvPr/>
        </p:nvCxnSpPr>
        <p:spPr>
          <a:xfrm rot="10800000">
            <a:off x="560525" y="279400"/>
            <a:ext cx="149400" cy="0"/>
          </a:xfrm>
          <a:prstGeom prst="straightConnector1">
            <a:avLst/>
          </a:prstGeom>
          <a:noFill/>
          <a:ln cap="flat" cmpd="sng" w="9525">
            <a:solidFill>
              <a:schemeClr val="lt2"/>
            </a:solidFill>
            <a:prstDash val="solid"/>
            <a:round/>
            <a:headEnd len="med" w="med" type="none"/>
            <a:tailEnd len="med" w="med" type="none"/>
          </a:ln>
        </p:spPr>
      </p:cxnSp>
      <p:sp>
        <p:nvSpPr>
          <p:cNvPr id="400" name="Google Shape;400;p55"/>
          <p:cNvSpPr txBox="1"/>
          <p:nvPr>
            <p:ph type="title"/>
          </p:nvPr>
        </p:nvSpPr>
        <p:spPr>
          <a:xfrm>
            <a:off x="450850" y="596800"/>
            <a:ext cx="4083000" cy="18288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4200"/>
              <a:buFont typeface="Inter"/>
              <a:buNone/>
              <a:defRPr>
                <a:solidFill>
                  <a:schemeClr val="lt1"/>
                </a:solidFill>
              </a:defRPr>
            </a:lvl1pPr>
            <a:lvl2pPr lvl="1">
              <a:lnSpc>
                <a:spcPct val="80000"/>
              </a:lnSpc>
              <a:spcBef>
                <a:spcPts val="0"/>
              </a:spcBef>
              <a:spcAft>
                <a:spcPts val="0"/>
              </a:spcAft>
              <a:buClr>
                <a:schemeClr val="lt1"/>
              </a:buClr>
              <a:buSzPts val="4800"/>
              <a:buNone/>
              <a:defRPr sz="4800">
                <a:solidFill>
                  <a:schemeClr val="lt1"/>
                </a:solidFill>
              </a:defRPr>
            </a:lvl2pPr>
            <a:lvl3pPr lvl="2">
              <a:lnSpc>
                <a:spcPct val="80000"/>
              </a:lnSpc>
              <a:spcBef>
                <a:spcPts val="0"/>
              </a:spcBef>
              <a:spcAft>
                <a:spcPts val="0"/>
              </a:spcAft>
              <a:buClr>
                <a:schemeClr val="lt1"/>
              </a:buClr>
              <a:buSzPts val="4800"/>
              <a:buNone/>
              <a:defRPr sz="4800">
                <a:solidFill>
                  <a:schemeClr val="lt1"/>
                </a:solidFill>
              </a:defRPr>
            </a:lvl3pPr>
            <a:lvl4pPr lvl="3">
              <a:lnSpc>
                <a:spcPct val="80000"/>
              </a:lnSpc>
              <a:spcBef>
                <a:spcPts val="0"/>
              </a:spcBef>
              <a:spcAft>
                <a:spcPts val="0"/>
              </a:spcAft>
              <a:buClr>
                <a:schemeClr val="lt1"/>
              </a:buClr>
              <a:buSzPts val="4800"/>
              <a:buNone/>
              <a:defRPr sz="4800">
                <a:solidFill>
                  <a:schemeClr val="lt1"/>
                </a:solidFill>
              </a:defRPr>
            </a:lvl4pPr>
            <a:lvl5pPr lvl="4">
              <a:lnSpc>
                <a:spcPct val="80000"/>
              </a:lnSpc>
              <a:spcBef>
                <a:spcPts val="0"/>
              </a:spcBef>
              <a:spcAft>
                <a:spcPts val="0"/>
              </a:spcAft>
              <a:buClr>
                <a:schemeClr val="lt1"/>
              </a:buClr>
              <a:buSzPts val="4800"/>
              <a:buNone/>
              <a:defRPr sz="4800">
                <a:solidFill>
                  <a:schemeClr val="lt1"/>
                </a:solidFill>
              </a:defRPr>
            </a:lvl5pPr>
            <a:lvl6pPr lvl="5">
              <a:lnSpc>
                <a:spcPct val="80000"/>
              </a:lnSpc>
              <a:spcBef>
                <a:spcPts val="0"/>
              </a:spcBef>
              <a:spcAft>
                <a:spcPts val="0"/>
              </a:spcAft>
              <a:buClr>
                <a:schemeClr val="lt1"/>
              </a:buClr>
              <a:buSzPts val="4800"/>
              <a:buNone/>
              <a:defRPr sz="4800">
                <a:solidFill>
                  <a:schemeClr val="lt1"/>
                </a:solidFill>
              </a:defRPr>
            </a:lvl6pPr>
            <a:lvl7pPr lvl="6">
              <a:lnSpc>
                <a:spcPct val="80000"/>
              </a:lnSpc>
              <a:spcBef>
                <a:spcPts val="0"/>
              </a:spcBef>
              <a:spcAft>
                <a:spcPts val="0"/>
              </a:spcAft>
              <a:buClr>
                <a:schemeClr val="lt1"/>
              </a:buClr>
              <a:buSzPts val="4800"/>
              <a:buNone/>
              <a:defRPr sz="4800">
                <a:solidFill>
                  <a:schemeClr val="lt1"/>
                </a:solidFill>
              </a:defRPr>
            </a:lvl7pPr>
            <a:lvl8pPr lvl="7">
              <a:lnSpc>
                <a:spcPct val="80000"/>
              </a:lnSpc>
              <a:spcBef>
                <a:spcPts val="0"/>
              </a:spcBef>
              <a:spcAft>
                <a:spcPts val="0"/>
              </a:spcAft>
              <a:buClr>
                <a:schemeClr val="lt1"/>
              </a:buClr>
              <a:buSzPts val="4800"/>
              <a:buNone/>
              <a:defRPr sz="4800">
                <a:solidFill>
                  <a:schemeClr val="lt1"/>
                </a:solidFill>
              </a:defRPr>
            </a:lvl8pPr>
            <a:lvl9pPr lvl="8">
              <a:lnSpc>
                <a:spcPct val="80000"/>
              </a:lnSpc>
              <a:spcBef>
                <a:spcPts val="0"/>
              </a:spcBef>
              <a:spcAft>
                <a:spcPts val="0"/>
              </a:spcAft>
              <a:buClr>
                <a:schemeClr val="lt1"/>
              </a:buClr>
              <a:buSzPts val="4800"/>
              <a:buNone/>
              <a:defRPr sz="4800">
                <a:solidFill>
                  <a:schemeClr val="lt1"/>
                </a:solidFill>
              </a:defRPr>
            </a:lvl9pPr>
          </a:lstStyle>
          <a:p/>
        </p:txBody>
      </p:sp>
      <p:sp>
        <p:nvSpPr>
          <p:cNvPr id="401" name="Google Shape;401;p55"/>
          <p:cNvSpPr txBox="1"/>
          <p:nvPr>
            <p:ph idx="1" type="subTitle"/>
          </p:nvPr>
        </p:nvSpPr>
        <p:spPr>
          <a:xfrm>
            <a:off x="4210025" y="2802675"/>
            <a:ext cx="1906800" cy="772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600"/>
              <a:buFont typeface="Inter SemiBold"/>
              <a:buNone/>
              <a:defRPr sz="1600">
                <a:solidFill>
                  <a:schemeClr val="lt1"/>
                </a:solidFill>
              </a:defRPr>
            </a:lvl1pPr>
            <a:lvl2pPr lvl="1">
              <a:spcBef>
                <a:spcPts val="0"/>
              </a:spcBef>
              <a:spcAft>
                <a:spcPts val="0"/>
              </a:spcAft>
              <a:buClr>
                <a:schemeClr val="lt1"/>
              </a:buClr>
              <a:buSzPts val="1600"/>
              <a:buFont typeface="Inter SemiBold"/>
              <a:buNone/>
              <a:defRPr sz="1600">
                <a:solidFill>
                  <a:schemeClr val="lt1"/>
                </a:solidFill>
              </a:defRPr>
            </a:lvl2pPr>
            <a:lvl3pPr lvl="2">
              <a:spcBef>
                <a:spcPts val="0"/>
              </a:spcBef>
              <a:spcAft>
                <a:spcPts val="0"/>
              </a:spcAft>
              <a:buClr>
                <a:schemeClr val="lt1"/>
              </a:buClr>
              <a:buSzPts val="1600"/>
              <a:buFont typeface="Inter SemiBold"/>
              <a:buNone/>
              <a:defRPr sz="1600">
                <a:solidFill>
                  <a:schemeClr val="lt1"/>
                </a:solidFill>
              </a:defRPr>
            </a:lvl3pPr>
            <a:lvl4pPr lvl="3">
              <a:spcBef>
                <a:spcPts val="0"/>
              </a:spcBef>
              <a:spcAft>
                <a:spcPts val="0"/>
              </a:spcAft>
              <a:buClr>
                <a:schemeClr val="lt1"/>
              </a:buClr>
              <a:buSzPts val="1600"/>
              <a:buFont typeface="Inter SemiBold"/>
              <a:buNone/>
              <a:defRPr sz="1600">
                <a:solidFill>
                  <a:schemeClr val="lt1"/>
                </a:solidFill>
              </a:defRPr>
            </a:lvl4pPr>
            <a:lvl5pPr lvl="4">
              <a:spcBef>
                <a:spcPts val="0"/>
              </a:spcBef>
              <a:spcAft>
                <a:spcPts val="0"/>
              </a:spcAft>
              <a:buClr>
                <a:schemeClr val="lt1"/>
              </a:buClr>
              <a:buSzPts val="1600"/>
              <a:buFont typeface="Inter SemiBold"/>
              <a:buNone/>
              <a:defRPr sz="1600">
                <a:solidFill>
                  <a:schemeClr val="lt1"/>
                </a:solidFill>
              </a:defRPr>
            </a:lvl5pPr>
            <a:lvl6pPr lvl="5">
              <a:spcBef>
                <a:spcPts val="0"/>
              </a:spcBef>
              <a:spcAft>
                <a:spcPts val="0"/>
              </a:spcAft>
              <a:buClr>
                <a:schemeClr val="lt1"/>
              </a:buClr>
              <a:buSzPts val="1600"/>
              <a:buFont typeface="Inter SemiBold"/>
              <a:buNone/>
              <a:defRPr sz="1600">
                <a:solidFill>
                  <a:schemeClr val="lt1"/>
                </a:solidFill>
              </a:defRPr>
            </a:lvl6pPr>
            <a:lvl7pPr lvl="6">
              <a:spcBef>
                <a:spcPts val="0"/>
              </a:spcBef>
              <a:spcAft>
                <a:spcPts val="0"/>
              </a:spcAft>
              <a:buClr>
                <a:schemeClr val="lt1"/>
              </a:buClr>
              <a:buSzPts val="1600"/>
              <a:buFont typeface="Inter SemiBold"/>
              <a:buNone/>
              <a:defRPr sz="1600">
                <a:solidFill>
                  <a:schemeClr val="lt1"/>
                </a:solidFill>
              </a:defRPr>
            </a:lvl7pPr>
            <a:lvl8pPr lvl="7">
              <a:spcBef>
                <a:spcPts val="0"/>
              </a:spcBef>
              <a:spcAft>
                <a:spcPts val="0"/>
              </a:spcAft>
              <a:buClr>
                <a:schemeClr val="lt1"/>
              </a:buClr>
              <a:buSzPts val="1600"/>
              <a:buFont typeface="Inter SemiBold"/>
              <a:buNone/>
              <a:defRPr sz="1600">
                <a:solidFill>
                  <a:schemeClr val="lt1"/>
                </a:solidFill>
              </a:defRPr>
            </a:lvl8pPr>
            <a:lvl9pPr lvl="8">
              <a:spcBef>
                <a:spcPts val="0"/>
              </a:spcBef>
              <a:spcAft>
                <a:spcPts val="0"/>
              </a:spcAft>
              <a:buClr>
                <a:schemeClr val="lt1"/>
              </a:buClr>
              <a:buSzPts val="1600"/>
              <a:buFont typeface="Inter SemiBold"/>
              <a:buNone/>
              <a:defRPr sz="1600">
                <a:solidFill>
                  <a:schemeClr val="lt1"/>
                </a:solidFill>
              </a:defRPr>
            </a:lvl9pPr>
          </a:lstStyle>
          <a:p/>
        </p:txBody>
      </p:sp>
      <p:sp>
        <p:nvSpPr>
          <p:cNvPr id="402" name="Google Shape;402;p55"/>
          <p:cNvSpPr txBox="1"/>
          <p:nvPr>
            <p:ph idx="4" type="body"/>
          </p:nvPr>
        </p:nvSpPr>
        <p:spPr>
          <a:xfrm>
            <a:off x="4210025" y="3441550"/>
            <a:ext cx="1607400" cy="10686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a:solidFill>
                  <a:schemeClr val="lt2"/>
                </a:solidFill>
              </a:defRPr>
            </a:lvl1pPr>
            <a:lvl2pPr indent="-304800" lvl="1" marL="914400">
              <a:lnSpc>
                <a:spcPct val="115000"/>
              </a:lnSpc>
              <a:spcBef>
                <a:spcPts val="0"/>
              </a:spcBef>
              <a:spcAft>
                <a:spcPts val="0"/>
              </a:spcAft>
              <a:buClr>
                <a:schemeClr val="lt2"/>
              </a:buClr>
              <a:buSzPts val="1200"/>
              <a:buFont typeface="Inter"/>
              <a:buChar char="○"/>
              <a:defRPr>
                <a:solidFill>
                  <a:schemeClr val="lt2"/>
                </a:solidFill>
              </a:defRPr>
            </a:lvl2pPr>
            <a:lvl3pPr indent="-304800" lvl="2" marL="1371600">
              <a:lnSpc>
                <a:spcPct val="115000"/>
              </a:lnSpc>
              <a:spcBef>
                <a:spcPts val="0"/>
              </a:spcBef>
              <a:spcAft>
                <a:spcPts val="0"/>
              </a:spcAft>
              <a:buClr>
                <a:schemeClr val="lt2"/>
              </a:buClr>
              <a:buSzPts val="1200"/>
              <a:buFont typeface="Inter"/>
              <a:buChar char="■"/>
              <a:defRPr>
                <a:solidFill>
                  <a:schemeClr val="lt2"/>
                </a:solidFill>
              </a:defRPr>
            </a:lvl3pPr>
            <a:lvl4pPr indent="-304800" lvl="3" marL="1828800">
              <a:lnSpc>
                <a:spcPct val="115000"/>
              </a:lnSpc>
              <a:spcBef>
                <a:spcPts val="0"/>
              </a:spcBef>
              <a:spcAft>
                <a:spcPts val="0"/>
              </a:spcAft>
              <a:buClr>
                <a:schemeClr val="lt2"/>
              </a:buClr>
              <a:buSzPts val="1200"/>
              <a:buFont typeface="Inter"/>
              <a:buChar char="●"/>
              <a:defRPr>
                <a:solidFill>
                  <a:schemeClr val="lt2"/>
                </a:solidFill>
              </a:defRPr>
            </a:lvl4pPr>
            <a:lvl5pPr indent="-304800" lvl="4" marL="2286000">
              <a:lnSpc>
                <a:spcPct val="115000"/>
              </a:lnSpc>
              <a:spcBef>
                <a:spcPts val="0"/>
              </a:spcBef>
              <a:spcAft>
                <a:spcPts val="0"/>
              </a:spcAft>
              <a:buClr>
                <a:schemeClr val="lt2"/>
              </a:buClr>
              <a:buSzPts val="1200"/>
              <a:buFont typeface="Inter"/>
              <a:buChar char="○"/>
              <a:defRPr>
                <a:solidFill>
                  <a:schemeClr val="lt2"/>
                </a:solidFill>
              </a:defRPr>
            </a:lvl5pPr>
            <a:lvl6pPr indent="-304800" lvl="5" marL="2743200">
              <a:lnSpc>
                <a:spcPct val="115000"/>
              </a:lnSpc>
              <a:spcBef>
                <a:spcPts val="0"/>
              </a:spcBef>
              <a:spcAft>
                <a:spcPts val="0"/>
              </a:spcAft>
              <a:buClr>
                <a:schemeClr val="lt2"/>
              </a:buClr>
              <a:buSzPts val="1200"/>
              <a:buFont typeface="Inter"/>
              <a:buChar char="■"/>
              <a:defRPr>
                <a:solidFill>
                  <a:schemeClr val="lt2"/>
                </a:solidFill>
              </a:defRPr>
            </a:lvl6pPr>
            <a:lvl7pPr indent="-304800" lvl="6" marL="3200400">
              <a:lnSpc>
                <a:spcPct val="115000"/>
              </a:lnSpc>
              <a:spcBef>
                <a:spcPts val="0"/>
              </a:spcBef>
              <a:spcAft>
                <a:spcPts val="0"/>
              </a:spcAft>
              <a:buClr>
                <a:schemeClr val="lt2"/>
              </a:buClr>
              <a:buSzPts val="1200"/>
              <a:buFont typeface="Inter"/>
              <a:buChar char="●"/>
              <a:defRPr>
                <a:solidFill>
                  <a:schemeClr val="lt2"/>
                </a:solidFill>
              </a:defRPr>
            </a:lvl7pPr>
            <a:lvl8pPr indent="-304800" lvl="7" marL="3657600">
              <a:lnSpc>
                <a:spcPct val="115000"/>
              </a:lnSpc>
              <a:spcBef>
                <a:spcPts val="0"/>
              </a:spcBef>
              <a:spcAft>
                <a:spcPts val="0"/>
              </a:spcAft>
              <a:buClr>
                <a:schemeClr val="lt2"/>
              </a:buClr>
              <a:buSzPts val="1200"/>
              <a:buFont typeface="Inter"/>
              <a:buChar char="○"/>
              <a:defRPr>
                <a:solidFill>
                  <a:schemeClr val="lt2"/>
                </a:solidFill>
              </a:defRPr>
            </a:lvl8pPr>
            <a:lvl9pPr indent="-304800" lvl="8" marL="4114800">
              <a:lnSpc>
                <a:spcPct val="115000"/>
              </a:lnSpc>
              <a:spcBef>
                <a:spcPts val="0"/>
              </a:spcBef>
              <a:spcAft>
                <a:spcPts val="0"/>
              </a:spcAft>
              <a:buClr>
                <a:schemeClr val="lt2"/>
              </a:buClr>
              <a:buSzPts val="1200"/>
              <a:buFont typeface="Inter"/>
              <a:buChar char="■"/>
              <a:defRPr>
                <a:solidFill>
                  <a:schemeClr val="lt2"/>
                </a:solidFill>
              </a:defRPr>
            </a:lvl9pPr>
          </a:lstStyle>
          <a:p/>
        </p:txBody>
      </p:sp>
      <p:sp>
        <p:nvSpPr>
          <p:cNvPr id="403" name="Google Shape;403;p55"/>
          <p:cNvSpPr txBox="1"/>
          <p:nvPr>
            <p:ph idx="5" type="subTitle"/>
          </p:nvPr>
        </p:nvSpPr>
        <p:spPr>
          <a:xfrm>
            <a:off x="6458950" y="2802675"/>
            <a:ext cx="1906800" cy="772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600"/>
              <a:buFont typeface="Inter SemiBold"/>
              <a:buNone/>
              <a:defRPr sz="1600">
                <a:solidFill>
                  <a:schemeClr val="lt1"/>
                </a:solidFill>
              </a:defRPr>
            </a:lvl1pPr>
            <a:lvl2pPr lvl="1">
              <a:spcBef>
                <a:spcPts val="0"/>
              </a:spcBef>
              <a:spcAft>
                <a:spcPts val="0"/>
              </a:spcAft>
              <a:buClr>
                <a:schemeClr val="lt1"/>
              </a:buClr>
              <a:buSzPts val="1600"/>
              <a:buFont typeface="Inter SemiBold"/>
              <a:buNone/>
              <a:defRPr sz="1600">
                <a:solidFill>
                  <a:schemeClr val="lt1"/>
                </a:solidFill>
              </a:defRPr>
            </a:lvl2pPr>
            <a:lvl3pPr lvl="2">
              <a:spcBef>
                <a:spcPts val="0"/>
              </a:spcBef>
              <a:spcAft>
                <a:spcPts val="0"/>
              </a:spcAft>
              <a:buClr>
                <a:schemeClr val="lt1"/>
              </a:buClr>
              <a:buSzPts val="1600"/>
              <a:buFont typeface="Inter SemiBold"/>
              <a:buNone/>
              <a:defRPr sz="1600">
                <a:solidFill>
                  <a:schemeClr val="lt1"/>
                </a:solidFill>
              </a:defRPr>
            </a:lvl3pPr>
            <a:lvl4pPr lvl="3">
              <a:spcBef>
                <a:spcPts val="0"/>
              </a:spcBef>
              <a:spcAft>
                <a:spcPts val="0"/>
              </a:spcAft>
              <a:buClr>
                <a:schemeClr val="lt1"/>
              </a:buClr>
              <a:buSzPts val="1600"/>
              <a:buFont typeface="Inter SemiBold"/>
              <a:buNone/>
              <a:defRPr sz="1600">
                <a:solidFill>
                  <a:schemeClr val="lt1"/>
                </a:solidFill>
              </a:defRPr>
            </a:lvl4pPr>
            <a:lvl5pPr lvl="4">
              <a:spcBef>
                <a:spcPts val="0"/>
              </a:spcBef>
              <a:spcAft>
                <a:spcPts val="0"/>
              </a:spcAft>
              <a:buClr>
                <a:schemeClr val="lt1"/>
              </a:buClr>
              <a:buSzPts val="1600"/>
              <a:buFont typeface="Inter SemiBold"/>
              <a:buNone/>
              <a:defRPr sz="1600">
                <a:solidFill>
                  <a:schemeClr val="lt1"/>
                </a:solidFill>
              </a:defRPr>
            </a:lvl5pPr>
            <a:lvl6pPr lvl="5">
              <a:spcBef>
                <a:spcPts val="0"/>
              </a:spcBef>
              <a:spcAft>
                <a:spcPts val="0"/>
              </a:spcAft>
              <a:buClr>
                <a:schemeClr val="lt1"/>
              </a:buClr>
              <a:buSzPts val="1600"/>
              <a:buFont typeface="Inter SemiBold"/>
              <a:buNone/>
              <a:defRPr sz="1600">
                <a:solidFill>
                  <a:schemeClr val="lt1"/>
                </a:solidFill>
              </a:defRPr>
            </a:lvl6pPr>
            <a:lvl7pPr lvl="6">
              <a:spcBef>
                <a:spcPts val="0"/>
              </a:spcBef>
              <a:spcAft>
                <a:spcPts val="0"/>
              </a:spcAft>
              <a:buClr>
                <a:schemeClr val="lt1"/>
              </a:buClr>
              <a:buSzPts val="1600"/>
              <a:buFont typeface="Inter SemiBold"/>
              <a:buNone/>
              <a:defRPr sz="1600">
                <a:solidFill>
                  <a:schemeClr val="lt1"/>
                </a:solidFill>
              </a:defRPr>
            </a:lvl7pPr>
            <a:lvl8pPr lvl="7">
              <a:spcBef>
                <a:spcPts val="0"/>
              </a:spcBef>
              <a:spcAft>
                <a:spcPts val="0"/>
              </a:spcAft>
              <a:buClr>
                <a:schemeClr val="lt1"/>
              </a:buClr>
              <a:buSzPts val="1600"/>
              <a:buFont typeface="Inter SemiBold"/>
              <a:buNone/>
              <a:defRPr sz="1600">
                <a:solidFill>
                  <a:schemeClr val="lt1"/>
                </a:solidFill>
              </a:defRPr>
            </a:lvl8pPr>
            <a:lvl9pPr lvl="8">
              <a:spcBef>
                <a:spcPts val="0"/>
              </a:spcBef>
              <a:spcAft>
                <a:spcPts val="0"/>
              </a:spcAft>
              <a:buClr>
                <a:schemeClr val="lt1"/>
              </a:buClr>
              <a:buSzPts val="1600"/>
              <a:buFont typeface="Inter SemiBold"/>
              <a:buNone/>
              <a:defRPr sz="1600">
                <a:solidFill>
                  <a:schemeClr val="lt1"/>
                </a:solidFill>
              </a:defRPr>
            </a:lvl9pPr>
          </a:lstStyle>
          <a:p/>
        </p:txBody>
      </p:sp>
      <p:sp>
        <p:nvSpPr>
          <p:cNvPr id="404" name="Google Shape;404;p55"/>
          <p:cNvSpPr txBox="1"/>
          <p:nvPr>
            <p:ph idx="6" type="body"/>
          </p:nvPr>
        </p:nvSpPr>
        <p:spPr>
          <a:xfrm>
            <a:off x="6458950" y="3441550"/>
            <a:ext cx="1607400" cy="10686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a:solidFill>
                  <a:schemeClr val="lt2"/>
                </a:solidFill>
              </a:defRPr>
            </a:lvl1pPr>
            <a:lvl2pPr indent="-304800" lvl="1" marL="914400">
              <a:lnSpc>
                <a:spcPct val="115000"/>
              </a:lnSpc>
              <a:spcBef>
                <a:spcPts val="0"/>
              </a:spcBef>
              <a:spcAft>
                <a:spcPts val="0"/>
              </a:spcAft>
              <a:buClr>
                <a:schemeClr val="lt2"/>
              </a:buClr>
              <a:buSzPts val="1200"/>
              <a:buFont typeface="Inter"/>
              <a:buChar char="○"/>
              <a:defRPr>
                <a:solidFill>
                  <a:schemeClr val="lt2"/>
                </a:solidFill>
              </a:defRPr>
            </a:lvl2pPr>
            <a:lvl3pPr indent="-304800" lvl="2" marL="1371600">
              <a:lnSpc>
                <a:spcPct val="115000"/>
              </a:lnSpc>
              <a:spcBef>
                <a:spcPts val="0"/>
              </a:spcBef>
              <a:spcAft>
                <a:spcPts val="0"/>
              </a:spcAft>
              <a:buClr>
                <a:schemeClr val="lt2"/>
              </a:buClr>
              <a:buSzPts val="1200"/>
              <a:buFont typeface="Inter"/>
              <a:buChar char="■"/>
              <a:defRPr>
                <a:solidFill>
                  <a:schemeClr val="lt2"/>
                </a:solidFill>
              </a:defRPr>
            </a:lvl3pPr>
            <a:lvl4pPr indent="-304800" lvl="3" marL="1828800">
              <a:lnSpc>
                <a:spcPct val="115000"/>
              </a:lnSpc>
              <a:spcBef>
                <a:spcPts val="0"/>
              </a:spcBef>
              <a:spcAft>
                <a:spcPts val="0"/>
              </a:spcAft>
              <a:buClr>
                <a:schemeClr val="lt2"/>
              </a:buClr>
              <a:buSzPts val="1200"/>
              <a:buFont typeface="Inter"/>
              <a:buChar char="●"/>
              <a:defRPr>
                <a:solidFill>
                  <a:schemeClr val="lt2"/>
                </a:solidFill>
              </a:defRPr>
            </a:lvl4pPr>
            <a:lvl5pPr indent="-304800" lvl="4" marL="2286000">
              <a:lnSpc>
                <a:spcPct val="115000"/>
              </a:lnSpc>
              <a:spcBef>
                <a:spcPts val="0"/>
              </a:spcBef>
              <a:spcAft>
                <a:spcPts val="0"/>
              </a:spcAft>
              <a:buClr>
                <a:schemeClr val="lt2"/>
              </a:buClr>
              <a:buSzPts val="1200"/>
              <a:buFont typeface="Inter"/>
              <a:buChar char="○"/>
              <a:defRPr>
                <a:solidFill>
                  <a:schemeClr val="lt2"/>
                </a:solidFill>
              </a:defRPr>
            </a:lvl5pPr>
            <a:lvl6pPr indent="-304800" lvl="5" marL="2743200">
              <a:lnSpc>
                <a:spcPct val="115000"/>
              </a:lnSpc>
              <a:spcBef>
                <a:spcPts val="0"/>
              </a:spcBef>
              <a:spcAft>
                <a:spcPts val="0"/>
              </a:spcAft>
              <a:buClr>
                <a:schemeClr val="lt2"/>
              </a:buClr>
              <a:buSzPts val="1200"/>
              <a:buFont typeface="Inter"/>
              <a:buChar char="■"/>
              <a:defRPr>
                <a:solidFill>
                  <a:schemeClr val="lt2"/>
                </a:solidFill>
              </a:defRPr>
            </a:lvl6pPr>
            <a:lvl7pPr indent="-304800" lvl="6" marL="3200400">
              <a:lnSpc>
                <a:spcPct val="115000"/>
              </a:lnSpc>
              <a:spcBef>
                <a:spcPts val="0"/>
              </a:spcBef>
              <a:spcAft>
                <a:spcPts val="0"/>
              </a:spcAft>
              <a:buClr>
                <a:schemeClr val="lt2"/>
              </a:buClr>
              <a:buSzPts val="1200"/>
              <a:buFont typeface="Inter"/>
              <a:buChar char="●"/>
              <a:defRPr>
                <a:solidFill>
                  <a:schemeClr val="lt2"/>
                </a:solidFill>
              </a:defRPr>
            </a:lvl7pPr>
            <a:lvl8pPr indent="-304800" lvl="7" marL="3657600">
              <a:lnSpc>
                <a:spcPct val="115000"/>
              </a:lnSpc>
              <a:spcBef>
                <a:spcPts val="0"/>
              </a:spcBef>
              <a:spcAft>
                <a:spcPts val="0"/>
              </a:spcAft>
              <a:buClr>
                <a:schemeClr val="lt2"/>
              </a:buClr>
              <a:buSzPts val="1200"/>
              <a:buFont typeface="Inter"/>
              <a:buChar char="○"/>
              <a:defRPr>
                <a:solidFill>
                  <a:schemeClr val="lt2"/>
                </a:solidFill>
              </a:defRPr>
            </a:lvl8pPr>
            <a:lvl9pPr indent="-304800" lvl="8" marL="4114800">
              <a:lnSpc>
                <a:spcPct val="115000"/>
              </a:lnSpc>
              <a:spcBef>
                <a:spcPts val="0"/>
              </a:spcBef>
              <a:spcAft>
                <a:spcPts val="0"/>
              </a:spcAft>
              <a:buClr>
                <a:schemeClr val="lt2"/>
              </a:buClr>
              <a:buSzPts val="1200"/>
              <a:buFont typeface="Inter"/>
              <a:buChar char="■"/>
              <a:defRPr>
                <a:solidFill>
                  <a:schemeClr val="lt2"/>
                </a:solidFill>
              </a:defRPr>
            </a:lvl9pPr>
          </a:lstStyle>
          <a:p/>
        </p:txBody>
      </p:sp>
      <p:sp>
        <p:nvSpPr>
          <p:cNvPr id="405" name="Google Shape;405;p55"/>
          <p:cNvSpPr txBox="1"/>
          <p:nvPr>
            <p:ph idx="7" type="body"/>
          </p:nvPr>
        </p:nvSpPr>
        <p:spPr>
          <a:xfrm>
            <a:off x="450850" y="2399275"/>
            <a:ext cx="3048000" cy="2110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Inter"/>
              <a:buChar char="●"/>
              <a:defRPr>
                <a:solidFill>
                  <a:schemeClr val="lt1"/>
                </a:solidFill>
              </a:defRPr>
            </a:lvl1pPr>
            <a:lvl2pPr indent="-304800" lvl="1" marL="914400">
              <a:spcBef>
                <a:spcPts val="0"/>
              </a:spcBef>
              <a:spcAft>
                <a:spcPts val="0"/>
              </a:spcAft>
              <a:buClr>
                <a:schemeClr val="lt1"/>
              </a:buClr>
              <a:buSzPts val="1200"/>
              <a:buFont typeface="Inter"/>
              <a:buChar char="○"/>
              <a:defRPr>
                <a:solidFill>
                  <a:schemeClr val="lt1"/>
                </a:solidFill>
              </a:defRPr>
            </a:lvl2pPr>
            <a:lvl3pPr indent="-304800" lvl="2" marL="1371600">
              <a:spcBef>
                <a:spcPts val="0"/>
              </a:spcBef>
              <a:spcAft>
                <a:spcPts val="0"/>
              </a:spcAft>
              <a:buClr>
                <a:schemeClr val="lt1"/>
              </a:buClr>
              <a:buSzPts val="1200"/>
              <a:buFont typeface="Inter"/>
              <a:buChar char="■"/>
              <a:defRPr>
                <a:solidFill>
                  <a:schemeClr val="lt1"/>
                </a:solidFill>
              </a:defRPr>
            </a:lvl3pPr>
            <a:lvl4pPr indent="-304800" lvl="3" marL="1828800">
              <a:spcBef>
                <a:spcPts val="0"/>
              </a:spcBef>
              <a:spcAft>
                <a:spcPts val="0"/>
              </a:spcAft>
              <a:buClr>
                <a:schemeClr val="lt1"/>
              </a:buClr>
              <a:buSzPts val="1200"/>
              <a:buFont typeface="Inter"/>
              <a:buChar char="●"/>
              <a:defRPr>
                <a:solidFill>
                  <a:schemeClr val="lt1"/>
                </a:solidFill>
              </a:defRPr>
            </a:lvl4pPr>
            <a:lvl5pPr indent="-304800" lvl="4" marL="2286000">
              <a:spcBef>
                <a:spcPts val="0"/>
              </a:spcBef>
              <a:spcAft>
                <a:spcPts val="0"/>
              </a:spcAft>
              <a:buClr>
                <a:schemeClr val="lt1"/>
              </a:buClr>
              <a:buSzPts val="1200"/>
              <a:buFont typeface="Inter"/>
              <a:buChar char="○"/>
              <a:defRPr>
                <a:solidFill>
                  <a:schemeClr val="lt1"/>
                </a:solidFill>
              </a:defRPr>
            </a:lvl5pPr>
            <a:lvl6pPr indent="-304800" lvl="5" marL="2743200">
              <a:spcBef>
                <a:spcPts val="0"/>
              </a:spcBef>
              <a:spcAft>
                <a:spcPts val="0"/>
              </a:spcAft>
              <a:buClr>
                <a:schemeClr val="lt1"/>
              </a:buClr>
              <a:buSzPts val="1200"/>
              <a:buFont typeface="Inter"/>
              <a:buChar char="■"/>
              <a:defRPr>
                <a:solidFill>
                  <a:schemeClr val="lt1"/>
                </a:solidFill>
              </a:defRPr>
            </a:lvl6pPr>
            <a:lvl7pPr indent="-304800" lvl="6" marL="3200400">
              <a:spcBef>
                <a:spcPts val="0"/>
              </a:spcBef>
              <a:spcAft>
                <a:spcPts val="0"/>
              </a:spcAft>
              <a:buClr>
                <a:schemeClr val="lt1"/>
              </a:buClr>
              <a:buSzPts val="1200"/>
              <a:buFont typeface="Inter"/>
              <a:buChar char="●"/>
              <a:defRPr>
                <a:solidFill>
                  <a:schemeClr val="lt1"/>
                </a:solidFill>
              </a:defRPr>
            </a:lvl7pPr>
            <a:lvl8pPr indent="-304800" lvl="7" marL="3657600">
              <a:spcBef>
                <a:spcPts val="0"/>
              </a:spcBef>
              <a:spcAft>
                <a:spcPts val="0"/>
              </a:spcAft>
              <a:buClr>
                <a:schemeClr val="lt1"/>
              </a:buClr>
              <a:buSzPts val="1200"/>
              <a:buFont typeface="Inter"/>
              <a:buChar char="○"/>
              <a:defRPr>
                <a:solidFill>
                  <a:schemeClr val="lt1"/>
                </a:solidFill>
              </a:defRPr>
            </a:lvl8pPr>
            <a:lvl9pPr indent="-304800" lvl="8" marL="4114800">
              <a:spcBef>
                <a:spcPts val="0"/>
              </a:spcBef>
              <a:spcAft>
                <a:spcPts val="0"/>
              </a:spcAft>
              <a:buClr>
                <a:schemeClr val="lt1"/>
              </a:buClr>
              <a:buSzPts val="1200"/>
              <a:buFont typeface="Inter"/>
              <a:buChar char="■"/>
              <a:defRPr>
                <a:solidFill>
                  <a:schemeClr val="lt1"/>
                </a:solidFill>
              </a:defRPr>
            </a:lvl9pPr>
          </a:lstStyle>
          <a:p/>
        </p:txBody>
      </p:sp>
      <p:sp>
        <p:nvSpPr>
          <p:cNvPr id="406" name="Google Shape;406;p55"/>
          <p:cNvSpPr/>
          <p:nvPr/>
        </p:nvSpPr>
        <p:spPr>
          <a:xfrm>
            <a:off x="603475"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lt2"/>
                </a:solidFill>
                <a:latin typeface="Inter"/>
                <a:ea typeface="Inter"/>
                <a:cs typeface="Inter"/>
                <a:sym typeface="Inter"/>
              </a:rPr>
              <a:t>Confidential</a:t>
            </a:r>
            <a:endParaRPr sz="700">
              <a:solidFill>
                <a:schemeClr val="lt2"/>
              </a:solidFill>
              <a:latin typeface="Inter"/>
              <a:ea typeface="Inter"/>
              <a:cs typeface="Inter"/>
              <a:sym typeface="Inter"/>
            </a:endParaRPr>
          </a:p>
        </p:txBody>
      </p:sp>
      <p:sp>
        <p:nvSpPr>
          <p:cNvPr id="407" name="Google Shape;407;p55"/>
          <p:cNvSpPr txBox="1"/>
          <p:nvPr>
            <p:ph idx="12" type="sldNum"/>
          </p:nvPr>
        </p:nvSpPr>
        <p:spPr>
          <a:xfrm>
            <a:off x="420872" y="203200"/>
            <a:ext cx="428700" cy="393600"/>
          </a:xfrm>
          <a:prstGeom prst="rect">
            <a:avLst/>
          </a:prstGeom>
        </p:spPr>
        <p:txBody>
          <a:bodyPr anchorCtr="0" anchor="ctr" bIns="91425" lIns="91425" spcFirstLastPara="1" rIns="91425" wrap="square" tIns="91425">
            <a:normAutofit/>
          </a:bodyPr>
          <a:lstStyle>
            <a:lvl1pPr lvl="0" rtl="0" algn="ctr">
              <a:buNone/>
              <a:defRPr sz="800">
                <a:solidFill>
                  <a:schemeClr val="lt2"/>
                </a:solidFill>
                <a:latin typeface="Inter Light"/>
                <a:ea typeface="Inter Light"/>
                <a:cs typeface="Inter Light"/>
                <a:sym typeface="Inter Light"/>
              </a:defRPr>
            </a:lvl1pPr>
            <a:lvl2pPr lvl="1" rtl="0" algn="ctr">
              <a:buNone/>
              <a:defRPr sz="800">
                <a:solidFill>
                  <a:schemeClr val="lt2"/>
                </a:solidFill>
                <a:latin typeface="Inter Light"/>
                <a:ea typeface="Inter Light"/>
                <a:cs typeface="Inter Light"/>
                <a:sym typeface="Inter Light"/>
              </a:defRPr>
            </a:lvl2pPr>
            <a:lvl3pPr lvl="2" rtl="0" algn="ctr">
              <a:buNone/>
              <a:defRPr sz="800">
                <a:solidFill>
                  <a:schemeClr val="lt2"/>
                </a:solidFill>
                <a:latin typeface="Inter Light"/>
                <a:ea typeface="Inter Light"/>
                <a:cs typeface="Inter Light"/>
                <a:sym typeface="Inter Light"/>
              </a:defRPr>
            </a:lvl3pPr>
            <a:lvl4pPr lvl="3" rtl="0" algn="ctr">
              <a:buNone/>
              <a:defRPr sz="800">
                <a:solidFill>
                  <a:schemeClr val="lt2"/>
                </a:solidFill>
                <a:latin typeface="Inter Light"/>
                <a:ea typeface="Inter Light"/>
                <a:cs typeface="Inter Light"/>
                <a:sym typeface="Inter Light"/>
              </a:defRPr>
            </a:lvl4pPr>
            <a:lvl5pPr lvl="4" rtl="0" algn="ctr">
              <a:buNone/>
              <a:defRPr sz="800">
                <a:solidFill>
                  <a:schemeClr val="lt2"/>
                </a:solidFill>
                <a:latin typeface="Inter Light"/>
                <a:ea typeface="Inter Light"/>
                <a:cs typeface="Inter Light"/>
                <a:sym typeface="Inter Light"/>
              </a:defRPr>
            </a:lvl5pPr>
            <a:lvl6pPr lvl="5" rtl="0" algn="ctr">
              <a:buNone/>
              <a:defRPr sz="800">
                <a:solidFill>
                  <a:schemeClr val="lt2"/>
                </a:solidFill>
                <a:latin typeface="Inter Light"/>
                <a:ea typeface="Inter Light"/>
                <a:cs typeface="Inter Light"/>
                <a:sym typeface="Inter Light"/>
              </a:defRPr>
            </a:lvl6pPr>
            <a:lvl7pPr lvl="6" rtl="0" algn="ctr">
              <a:buNone/>
              <a:defRPr sz="800">
                <a:solidFill>
                  <a:schemeClr val="lt2"/>
                </a:solidFill>
                <a:latin typeface="Inter Light"/>
                <a:ea typeface="Inter Light"/>
                <a:cs typeface="Inter Light"/>
                <a:sym typeface="Inter Light"/>
              </a:defRPr>
            </a:lvl7pPr>
            <a:lvl8pPr lvl="7" rtl="0" algn="ctr">
              <a:buNone/>
              <a:defRPr sz="800">
                <a:solidFill>
                  <a:schemeClr val="lt2"/>
                </a:solidFill>
                <a:latin typeface="Inter Light"/>
                <a:ea typeface="Inter Light"/>
                <a:cs typeface="Inter Light"/>
                <a:sym typeface="Inter Light"/>
              </a:defRPr>
            </a:lvl8pPr>
            <a:lvl9pPr lvl="8" rtl="0" algn="ctr">
              <a:buNone/>
              <a:defRPr sz="800">
                <a:solidFill>
                  <a:schemeClr val="lt2"/>
                </a:solidFill>
                <a:latin typeface="Inter Light"/>
                <a:ea typeface="Inter Light"/>
                <a:cs typeface="Inter Light"/>
                <a:sym typeface="Inter Light"/>
              </a:defRPr>
            </a:lvl9pPr>
          </a:lstStyle>
          <a:p>
            <a:pPr indent="0" lvl="0" marL="0" rtl="0" algn="ctr">
              <a:spcBef>
                <a:spcPts val="0"/>
              </a:spcBef>
              <a:spcAft>
                <a:spcPts val="0"/>
              </a:spcAft>
              <a:buNone/>
            </a:pPr>
            <a:fld id="{00000000-1234-1234-1234-123412341234}" type="slidenum">
              <a:rPr lang="en"/>
              <a:t>‹#›</a:t>
            </a:fld>
            <a:endParaRPr/>
          </a:p>
        </p:txBody>
      </p:sp>
      <p:sp>
        <p:nvSpPr>
          <p:cNvPr id="408" name="Google Shape;408;p55"/>
          <p:cNvSpPr/>
          <p:nvPr/>
        </p:nvSpPr>
        <p:spPr>
          <a:xfrm>
            <a:off x="1644650"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lt2"/>
                </a:solidFill>
                <a:latin typeface="Inter"/>
                <a:ea typeface="Inter"/>
                <a:cs typeface="Inter"/>
                <a:sym typeface="Inter"/>
              </a:rPr>
              <a:t>Copyright ©</a:t>
            </a:r>
            <a:endParaRPr sz="700">
              <a:solidFill>
                <a:schemeClr val="lt2"/>
              </a:solidFill>
              <a:latin typeface="Inter"/>
              <a:ea typeface="Inter"/>
              <a:cs typeface="Inter"/>
              <a:sym typeface="Inte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lestones">
  <p:cSld name="TITLE_1">
    <p:bg>
      <p:bgPr>
        <a:solidFill>
          <a:schemeClr val="lt1"/>
        </a:solidFill>
      </p:bgPr>
    </p:bg>
    <p:spTree>
      <p:nvGrpSpPr>
        <p:cNvPr id="409" name="Shape 409"/>
        <p:cNvGrpSpPr/>
        <p:nvPr/>
      </p:nvGrpSpPr>
      <p:grpSpPr>
        <a:xfrm>
          <a:off x="0" y="0"/>
          <a:ext cx="0" cy="0"/>
          <a:chOff x="0" y="0"/>
          <a:chExt cx="0" cy="0"/>
        </a:xfrm>
      </p:grpSpPr>
      <p:cxnSp>
        <p:nvCxnSpPr>
          <p:cNvPr id="410" name="Google Shape;410;p56"/>
          <p:cNvCxnSpPr/>
          <p:nvPr/>
        </p:nvCxnSpPr>
        <p:spPr>
          <a:xfrm rot="10800000">
            <a:off x="560525" y="279400"/>
            <a:ext cx="149400" cy="0"/>
          </a:xfrm>
          <a:prstGeom prst="straightConnector1">
            <a:avLst/>
          </a:prstGeom>
          <a:noFill/>
          <a:ln cap="flat" cmpd="sng" w="9525">
            <a:solidFill>
              <a:schemeClr val="dk1"/>
            </a:solidFill>
            <a:prstDash val="solid"/>
            <a:round/>
            <a:headEnd len="med" w="med" type="none"/>
            <a:tailEnd len="med" w="med" type="none"/>
          </a:ln>
        </p:spPr>
      </p:cxnSp>
      <p:sp>
        <p:nvSpPr>
          <p:cNvPr id="411" name="Google Shape;411;p56"/>
          <p:cNvSpPr txBox="1"/>
          <p:nvPr>
            <p:ph type="title"/>
          </p:nvPr>
        </p:nvSpPr>
        <p:spPr>
          <a:xfrm>
            <a:off x="452575" y="596800"/>
            <a:ext cx="4418100" cy="13596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4200"/>
              <a:buFont typeface="Inter"/>
              <a:buNone/>
              <a:defRPr/>
            </a:lvl1pPr>
            <a:lvl2pPr lvl="1">
              <a:lnSpc>
                <a:spcPct val="80000"/>
              </a:lnSpc>
              <a:spcBef>
                <a:spcPts val="0"/>
              </a:spcBef>
              <a:spcAft>
                <a:spcPts val="0"/>
              </a:spcAft>
              <a:buSzPts val="4800"/>
              <a:buFont typeface="Inter"/>
              <a:buNone/>
              <a:defRPr b="1" sz="4800"/>
            </a:lvl2pPr>
            <a:lvl3pPr lvl="2">
              <a:lnSpc>
                <a:spcPct val="80000"/>
              </a:lnSpc>
              <a:spcBef>
                <a:spcPts val="0"/>
              </a:spcBef>
              <a:spcAft>
                <a:spcPts val="0"/>
              </a:spcAft>
              <a:buSzPts val="4800"/>
              <a:buFont typeface="Inter"/>
              <a:buNone/>
              <a:defRPr b="1" sz="4800"/>
            </a:lvl3pPr>
            <a:lvl4pPr lvl="3">
              <a:lnSpc>
                <a:spcPct val="80000"/>
              </a:lnSpc>
              <a:spcBef>
                <a:spcPts val="0"/>
              </a:spcBef>
              <a:spcAft>
                <a:spcPts val="0"/>
              </a:spcAft>
              <a:buSzPts val="4800"/>
              <a:buFont typeface="Inter"/>
              <a:buNone/>
              <a:defRPr b="1" sz="4800"/>
            </a:lvl4pPr>
            <a:lvl5pPr lvl="4">
              <a:lnSpc>
                <a:spcPct val="80000"/>
              </a:lnSpc>
              <a:spcBef>
                <a:spcPts val="0"/>
              </a:spcBef>
              <a:spcAft>
                <a:spcPts val="0"/>
              </a:spcAft>
              <a:buSzPts val="4800"/>
              <a:buFont typeface="Inter"/>
              <a:buNone/>
              <a:defRPr b="1" sz="4800"/>
            </a:lvl5pPr>
            <a:lvl6pPr lvl="5">
              <a:lnSpc>
                <a:spcPct val="80000"/>
              </a:lnSpc>
              <a:spcBef>
                <a:spcPts val="0"/>
              </a:spcBef>
              <a:spcAft>
                <a:spcPts val="0"/>
              </a:spcAft>
              <a:buSzPts val="4800"/>
              <a:buFont typeface="Inter"/>
              <a:buNone/>
              <a:defRPr b="1" sz="4800"/>
            </a:lvl6pPr>
            <a:lvl7pPr lvl="6">
              <a:lnSpc>
                <a:spcPct val="80000"/>
              </a:lnSpc>
              <a:spcBef>
                <a:spcPts val="0"/>
              </a:spcBef>
              <a:spcAft>
                <a:spcPts val="0"/>
              </a:spcAft>
              <a:buSzPts val="4800"/>
              <a:buFont typeface="Inter"/>
              <a:buNone/>
              <a:defRPr b="1" sz="4800"/>
            </a:lvl7pPr>
            <a:lvl8pPr lvl="7">
              <a:lnSpc>
                <a:spcPct val="80000"/>
              </a:lnSpc>
              <a:spcBef>
                <a:spcPts val="0"/>
              </a:spcBef>
              <a:spcAft>
                <a:spcPts val="0"/>
              </a:spcAft>
              <a:buSzPts val="4800"/>
              <a:buFont typeface="Inter"/>
              <a:buNone/>
              <a:defRPr b="1" sz="4800"/>
            </a:lvl8pPr>
            <a:lvl9pPr lvl="8">
              <a:lnSpc>
                <a:spcPct val="80000"/>
              </a:lnSpc>
              <a:spcBef>
                <a:spcPts val="0"/>
              </a:spcBef>
              <a:spcAft>
                <a:spcPts val="0"/>
              </a:spcAft>
              <a:buSzPts val="4800"/>
              <a:buFont typeface="Inter"/>
              <a:buNone/>
              <a:defRPr b="1" sz="4800"/>
            </a:lvl9pPr>
          </a:lstStyle>
          <a:p/>
        </p:txBody>
      </p:sp>
      <p:sp>
        <p:nvSpPr>
          <p:cNvPr id="412" name="Google Shape;412;p56"/>
          <p:cNvSpPr txBox="1"/>
          <p:nvPr>
            <p:ph idx="1" type="subTitle"/>
          </p:nvPr>
        </p:nvSpPr>
        <p:spPr>
          <a:xfrm>
            <a:off x="467825" y="1857300"/>
            <a:ext cx="2151000" cy="772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Inter SemiBold"/>
              <a:buNone/>
              <a:defRPr sz="1600"/>
            </a:lvl1pPr>
            <a:lvl2pPr lvl="1">
              <a:spcBef>
                <a:spcPts val="0"/>
              </a:spcBef>
              <a:spcAft>
                <a:spcPts val="0"/>
              </a:spcAft>
              <a:buSzPts val="1600"/>
              <a:buFont typeface="Inter SemiBold"/>
              <a:buNone/>
              <a:defRPr sz="1600"/>
            </a:lvl2pPr>
            <a:lvl3pPr lvl="2">
              <a:spcBef>
                <a:spcPts val="0"/>
              </a:spcBef>
              <a:spcAft>
                <a:spcPts val="0"/>
              </a:spcAft>
              <a:buSzPts val="1600"/>
              <a:buFont typeface="Inter SemiBold"/>
              <a:buNone/>
              <a:defRPr sz="1600"/>
            </a:lvl3pPr>
            <a:lvl4pPr lvl="3">
              <a:spcBef>
                <a:spcPts val="0"/>
              </a:spcBef>
              <a:spcAft>
                <a:spcPts val="0"/>
              </a:spcAft>
              <a:buSzPts val="1600"/>
              <a:buFont typeface="Inter SemiBold"/>
              <a:buNone/>
              <a:defRPr sz="1600"/>
            </a:lvl4pPr>
            <a:lvl5pPr lvl="4">
              <a:spcBef>
                <a:spcPts val="0"/>
              </a:spcBef>
              <a:spcAft>
                <a:spcPts val="0"/>
              </a:spcAft>
              <a:buSzPts val="1600"/>
              <a:buFont typeface="Inter SemiBold"/>
              <a:buNone/>
              <a:defRPr sz="1600"/>
            </a:lvl5pPr>
            <a:lvl6pPr lvl="5">
              <a:spcBef>
                <a:spcPts val="0"/>
              </a:spcBef>
              <a:spcAft>
                <a:spcPts val="0"/>
              </a:spcAft>
              <a:buSzPts val="1600"/>
              <a:buFont typeface="Inter SemiBold"/>
              <a:buNone/>
              <a:defRPr sz="1600"/>
            </a:lvl6pPr>
            <a:lvl7pPr lvl="6">
              <a:spcBef>
                <a:spcPts val="0"/>
              </a:spcBef>
              <a:spcAft>
                <a:spcPts val="0"/>
              </a:spcAft>
              <a:buSzPts val="1600"/>
              <a:buFont typeface="Inter SemiBold"/>
              <a:buNone/>
              <a:defRPr sz="1600"/>
            </a:lvl7pPr>
            <a:lvl8pPr lvl="7">
              <a:spcBef>
                <a:spcPts val="0"/>
              </a:spcBef>
              <a:spcAft>
                <a:spcPts val="0"/>
              </a:spcAft>
              <a:buSzPts val="1600"/>
              <a:buFont typeface="Inter SemiBold"/>
              <a:buNone/>
              <a:defRPr sz="1600"/>
            </a:lvl8pPr>
            <a:lvl9pPr lvl="8">
              <a:spcBef>
                <a:spcPts val="0"/>
              </a:spcBef>
              <a:spcAft>
                <a:spcPts val="0"/>
              </a:spcAft>
              <a:buSzPts val="1600"/>
              <a:buFont typeface="Inter SemiBold"/>
              <a:buNone/>
              <a:defRPr sz="1600"/>
            </a:lvl9pPr>
          </a:lstStyle>
          <a:p/>
        </p:txBody>
      </p:sp>
      <p:sp>
        <p:nvSpPr>
          <p:cNvPr id="413" name="Google Shape;413;p56"/>
          <p:cNvSpPr txBox="1"/>
          <p:nvPr>
            <p:ph idx="2" type="body"/>
          </p:nvPr>
        </p:nvSpPr>
        <p:spPr>
          <a:xfrm>
            <a:off x="391625" y="2271825"/>
            <a:ext cx="2151000" cy="9450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Inter"/>
              <a:buChar char="●"/>
              <a:defRPr/>
            </a:lvl1pPr>
            <a:lvl2pPr indent="-304800" lvl="1" marL="914400">
              <a:lnSpc>
                <a:spcPct val="115000"/>
              </a:lnSpc>
              <a:spcBef>
                <a:spcPts val="0"/>
              </a:spcBef>
              <a:spcAft>
                <a:spcPts val="0"/>
              </a:spcAft>
              <a:buSzPts val="1200"/>
              <a:buFont typeface="Inter"/>
              <a:buChar char="○"/>
              <a:defRPr/>
            </a:lvl2pPr>
            <a:lvl3pPr indent="-304800" lvl="2" marL="1371600">
              <a:lnSpc>
                <a:spcPct val="115000"/>
              </a:lnSpc>
              <a:spcBef>
                <a:spcPts val="0"/>
              </a:spcBef>
              <a:spcAft>
                <a:spcPts val="0"/>
              </a:spcAft>
              <a:buSzPts val="1200"/>
              <a:buFont typeface="Inter"/>
              <a:buChar char="■"/>
              <a:defRPr/>
            </a:lvl3pPr>
            <a:lvl4pPr indent="-304800" lvl="3" marL="1828800">
              <a:lnSpc>
                <a:spcPct val="115000"/>
              </a:lnSpc>
              <a:spcBef>
                <a:spcPts val="0"/>
              </a:spcBef>
              <a:spcAft>
                <a:spcPts val="0"/>
              </a:spcAft>
              <a:buSzPts val="1200"/>
              <a:buFont typeface="Inter"/>
              <a:buChar char="●"/>
              <a:defRPr/>
            </a:lvl4pPr>
            <a:lvl5pPr indent="-304800" lvl="4" marL="2286000">
              <a:lnSpc>
                <a:spcPct val="115000"/>
              </a:lnSpc>
              <a:spcBef>
                <a:spcPts val="0"/>
              </a:spcBef>
              <a:spcAft>
                <a:spcPts val="0"/>
              </a:spcAft>
              <a:buSzPts val="1200"/>
              <a:buFont typeface="Inter"/>
              <a:buChar char="○"/>
              <a:defRPr/>
            </a:lvl5pPr>
            <a:lvl6pPr indent="-304800" lvl="5" marL="2743200">
              <a:lnSpc>
                <a:spcPct val="115000"/>
              </a:lnSpc>
              <a:spcBef>
                <a:spcPts val="0"/>
              </a:spcBef>
              <a:spcAft>
                <a:spcPts val="0"/>
              </a:spcAft>
              <a:buSzPts val="1200"/>
              <a:buFont typeface="Inter"/>
              <a:buChar char="■"/>
              <a:defRPr/>
            </a:lvl6pPr>
            <a:lvl7pPr indent="-304800" lvl="6" marL="3200400">
              <a:lnSpc>
                <a:spcPct val="115000"/>
              </a:lnSpc>
              <a:spcBef>
                <a:spcPts val="0"/>
              </a:spcBef>
              <a:spcAft>
                <a:spcPts val="0"/>
              </a:spcAft>
              <a:buSzPts val="1200"/>
              <a:buFont typeface="Inter"/>
              <a:buChar char="●"/>
              <a:defRPr/>
            </a:lvl7pPr>
            <a:lvl8pPr indent="-304800" lvl="7" marL="3657600">
              <a:lnSpc>
                <a:spcPct val="115000"/>
              </a:lnSpc>
              <a:spcBef>
                <a:spcPts val="0"/>
              </a:spcBef>
              <a:spcAft>
                <a:spcPts val="0"/>
              </a:spcAft>
              <a:buSzPts val="1200"/>
              <a:buFont typeface="Inter"/>
              <a:buChar char="○"/>
              <a:defRPr/>
            </a:lvl8pPr>
            <a:lvl9pPr indent="-304800" lvl="8" marL="4114800">
              <a:lnSpc>
                <a:spcPct val="115000"/>
              </a:lnSpc>
              <a:spcBef>
                <a:spcPts val="0"/>
              </a:spcBef>
              <a:spcAft>
                <a:spcPts val="0"/>
              </a:spcAft>
              <a:buSzPts val="1200"/>
              <a:buFont typeface="Inter"/>
              <a:buChar char="■"/>
              <a:defRPr/>
            </a:lvl9pPr>
          </a:lstStyle>
          <a:p/>
        </p:txBody>
      </p:sp>
      <p:sp>
        <p:nvSpPr>
          <p:cNvPr id="414" name="Google Shape;414;p56"/>
          <p:cNvSpPr txBox="1"/>
          <p:nvPr>
            <p:ph idx="3" type="subTitle"/>
          </p:nvPr>
        </p:nvSpPr>
        <p:spPr>
          <a:xfrm>
            <a:off x="3052450" y="1857300"/>
            <a:ext cx="2151000" cy="772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Inter SemiBold"/>
              <a:buNone/>
              <a:defRPr sz="1600"/>
            </a:lvl1pPr>
            <a:lvl2pPr lvl="1">
              <a:spcBef>
                <a:spcPts val="0"/>
              </a:spcBef>
              <a:spcAft>
                <a:spcPts val="0"/>
              </a:spcAft>
              <a:buSzPts val="1600"/>
              <a:buFont typeface="Inter SemiBold"/>
              <a:buNone/>
              <a:defRPr sz="1600"/>
            </a:lvl2pPr>
            <a:lvl3pPr lvl="2">
              <a:spcBef>
                <a:spcPts val="0"/>
              </a:spcBef>
              <a:spcAft>
                <a:spcPts val="0"/>
              </a:spcAft>
              <a:buSzPts val="1600"/>
              <a:buFont typeface="Inter SemiBold"/>
              <a:buNone/>
              <a:defRPr sz="1600"/>
            </a:lvl3pPr>
            <a:lvl4pPr lvl="3">
              <a:spcBef>
                <a:spcPts val="0"/>
              </a:spcBef>
              <a:spcAft>
                <a:spcPts val="0"/>
              </a:spcAft>
              <a:buSzPts val="1600"/>
              <a:buFont typeface="Inter SemiBold"/>
              <a:buNone/>
              <a:defRPr sz="1600"/>
            </a:lvl4pPr>
            <a:lvl5pPr lvl="4">
              <a:spcBef>
                <a:spcPts val="0"/>
              </a:spcBef>
              <a:spcAft>
                <a:spcPts val="0"/>
              </a:spcAft>
              <a:buSzPts val="1600"/>
              <a:buFont typeface="Inter SemiBold"/>
              <a:buNone/>
              <a:defRPr sz="1600"/>
            </a:lvl5pPr>
            <a:lvl6pPr lvl="5">
              <a:spcBef>
                <a:spcPts val="0"/>
              </a:spcBef>
              <a:spcAft>
                <a:spcPts val="0"/>
              </a:spcAft>
              <a:buSzPts val="1600"/>
              <a:buFont typeface="Inter SemiBold"/>
              <a:buNone/>
              <a:defRPr sz="1600"/>
            </a:lvl6pPr>
            <a:lvl7pPr lvl="6">
              <a:spcBef>
                <a:spcPts val="0"/>
              </a:spcBef>
              <a:spcAft>
                <a:spcPts val="0"/>
              </a:spcAft>
              <a:buSzPts val="1600"/>
              <a:buFont typeface="Inter SemiBold"/>
              <a:buNone/>
              <a:defRPr sz="1600"/>
            </a:lvl7pPr>
            <a:lvl8pPr lvl="7">
              <a:spcBef>
                <a:spcPts val="0"/>
              </a:spcBef>
              <a:spcAft>
                <a:spcPts val="0"/>
              </a:spcAft>
              <a:buSzPts val="1600"/>
              <a:buFont typeface="Inter SemiBold"/>
              <a:buNone/>
              <a:defRPr sz="1600"/>
            </a:lvl8pPr>
            <a:lvl9pPr lvl="8">
              <a:spcBef>
                <a:spcPts val="0"/>
              </a:spcBef>
              <a:spcAft>
                <a:spcPts val="0"/>
              </a:spcAft>
              <a:buSzPts val="1600"/>
              <a:buFont typeface="Inter SemiBold"/>
              <a:buNone/>
              <a:defRPr sz="1600"/>
            </a:lvl9pPr>
          </a:lstStyle>
          <a:p/>
        </p:txBody>
      </p:sp>
      <p:sp>
        <p:nvSpPr>
          <p:cNvPr id="415" name="Google Shape;415;p56"/>
          <p:cNvSpPr txBox="1"/>
          <p:nvPr>
            <p:ph idx="4" type="body"/>
          </p:nvPr>
        </p:nvSpPr>
        <p:spPr>
          <a:xfrm>
            <a:off x="2976250" y="2271825"/>
            <a:ext cx="2151000" cy="9450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Inter"/>
              <a:buChar char="●"/>
              <a:defRPr/>
            </a:lvl1pPr>
            <a:lvl2pPr indent="-304800" lvl="1" marL="914400">
              <a:lnSpc>
                <a:spcPct val="115000"/>
              </a:lnSpc>
              <a:spcBef>
                <a:spcPts val="0"/>
              </a:spcBef>
              <a:spcAft>
                <a:spcPts val="0"/>
              </a:spcAft>
              <a:buSzPts val="1200"/>
              <a:buFont typeface="Inter"/>
              <a:buChar char="○"/>
              <a:defRPr/>
            </a:lvl2pPr>
            <a:lvl3pPr indent="-304800" lvl="2" marL="1371600">
              <a:lnSpc>
                <a:spcPct val="115000"/>
              </a:lnSpc>
              <a:spcBef>
                <a:spcPts val="0"/>
              </a:spcBef>
              <a:spcAft>
                <a:spcPts val="0"/>
              </a:spcAft>
              <a:buSzPts val="1200"/>
              <a:buFont typeface="Inter"/>
              <a:buChar char="■"/>
              <a:defRPr/>
            </a:lvl3pPr>
            <a:lvl4pPr indent="-304800" lvl="3" marL="1828800">
              <a:lnSpc>
                <a:spcPct val="115000"/>
              </a:lnSpc>
              <a:spcBef>
                <a:spcPts val="0"/>
              </a:spcBef>
              <a:spcAft>
                <a:spcPts val="0"/>
              </a:spcAft>
              <a:buSzPts val="1200"/>
              <a:buFont typeface="Inter"/>
              <a:buChar char="●"/>
              <a:defRPr/>
            </a:lvl4pPr>
            <a:lvl5pPr indent="-304800" lvl="4" marL="2286000">
              <a:lnSpc>
                <a:spcPct val="115000"/>
              </a:lnSpc>
              <a:spcBef>
                <a:spcPts val="0"/>
              </a:spcBef>
              <a:spcAft>
                <a:spcPts val="0"/>
              </a:spcAft>
              <a:buSzPts val="1200"/>
              <a:buFont typeface="Inter"/>
              <a:buChar char="○"/>
              <a:defRPr/>
            </a:lvl5pPr>
            <a:lvl6pPr indent="-304800" lvl="5" marL="2743200">
              <a:lnSpc>
                <a:spcPct val="115000"/>
              </a:lnSpc>
              <a:spcBef>
                <a:spcPts val="0"/>
              </a:spcBef>
              <a:spcAft>
                <a:spcPts val="0"/>
              </a:spcAft>
              <a:buSzPts val="1200"/>
              <a:buFont typeface="Inter"/>
              <a:buChar char="■"/>
              <a:defRPr/>
            </a:lvl6pPr>
            <a:lvl7pPr indent="-304800" lvl="6" marL="3200400">
              <a:lnSpc>
                <a:spcPct val="115000"/>
              </a:lnSpc>
              <a:spcBef>
                <a:spcPts val="0"/>
              </a:spcBef>
              <a:spcAft>
                <a:spcPts val="0"/>
              </a:spcAft>
              <a:buSzPts val="1200"/>
              <a:buFont typeface="Inter"/>
              <a:buChar char="●"/>
              <a:defRPr/>
            </a:lvl7pPr>
            <a:lvl8pPr indent="-304800" lvl="7" marL="3657600">
              <a:lnSpc>
                <a:spcPct val="115000"/>
              </a:lnSpc>
              <a:spcBef>
                <a:spcPts val="0"/>
              </a:spcBef>
              <a:spcAft>
                <a:spcPts val="0"/>
              </a:spcAft>
              <a:buSzPts val="1200"/>
              <a:buFont typeface="Inter"/>
              <a:buChar char="○"/>
              <a:defRPr/>
            </a:lvl8pPr>
            <a:lvl9pPr indent="-304800" lvl="8" marL="4114800">
              <a:lnSpc>
                <a:spcPct val="115000"/>
              </a:lnSpc>
              <a:spcBef>
                <a:spcPts val="0"/>
              </a:spcBef>
              <a:spcAft>
                <a:spcPts val="0"/>
              </a:spcAft>
              <a:buSzPts val="1200"/>
              <a:buFont typeface="Inter"/>
              <a:buChar char="■"/>
              <a:defRPr/>
            </a:lvl9pPr>
          </a:lstStyle>
          <a:p/>
        </p:txBody>
      </p:sp>
      <p:sp>
        <p:nvSpPr>
          <p:cNvPr id="416" name="Google Shape;416;p56"/>
          <p:cNvSpPr txBox="1"/>
          <p:nvPr>
            <p:ph idx="5" type="subTitle"/>
          </p:nvPr>
        </p:nvSpPr>
        <p:spPr>
          <a:xfrm>
            <a:off x="5637075" y="1857300"/>
            <a:ext cx="2151000" cy="772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Inter SemiBold"/>
              <a:buNone/>
              <a:defRPr sz="1600"/>
            </a:lvl1pPr>
            <a:lvl2pPr lvl="1">
              <a:spcBef>
                <a:spcPts val="0"/>
              </a:spcBef>
              <a:spcAft>
                <a:spcPts val="0"/>
              </a:spcAft>
              <a:buSzPts val="1600"/>
              <a:buFont typeface="Inter SemiBold"/>
              <a:buNone/>
              <a:defRPr sz="1600"/>
            </a:lvl2pPr>
            <a:lvl3pPr lvl="2">
              <a:spcBef>
                <a:spcPts val="0"/>
              </a:spcBef>
              <a:spcAft>
                <a:spcPts val="0"/>
              </a:spcAft>
              <a:buSzPts val="1600"/>
              <a:buFont typeface="Inter SemiBold"/>
              <a:buNone/>
              <a:defRPr sz="1600"/>
            </a:lvl3pPr>
            <a:lvl4pPr lvl="3">
              <a:spcBef>
                <a:spcPts val="0"/>
              </a:spcBef>
              <a:spcAft>
                <a:spcPts val="0"/>
              </a:spcAft>
              <a:buSzPts val="1600"/>
              <a:buFont typeface="Inter SemiBold"/>
              <a:buNone/>
              <a:defRPr sz="1600"/>
            </a:lvl4pPr>
            <a:lvl5pPr lvl="4">
              <a:spcBef>
                <a:spcPts val="0"/>
              </a:spcBef>
              <a:spcAft>
                <a:spcPts val="0"/>
              </a:spcAft>
              <a:buSzPts val="1600"/>
              <a:buFont typeface="Inter SemiBold"/>
              <a:buNone/>
              <a:defRPr sz="1600"/>
            </a:lvl5pPr>
            <a:lvl6pPr lvl="5">
              <a:spcBef>
                <a:spcPts val="0"/>
              </a:spcBef>
              <a:spcAft>
                <a:spcPts val="0"/>
              </a:spcAft>
              <a:buSzPts val="1600"/>
              <a:buFont typeface="Inter SemiBold"/>
              <a:buNone/>
              <a:defRPr sz="1600"/>
            </a:lvl6pPr>
            <a:lvl7pPr lvl="6">
              <a:spcBef>
                <a:spcPts val="0"/>
              </a:spcBef>
              <a:spcAft>
                <a:spcPts val="0"/>
              </a:spcAft>
              <a:buSzPts val="1600"/>
              <a:buFont typeface="Inter SemiBold"/>
              <a:buNone/>
              <a:defRPr sz="1600"/>
            </a:lvl7pPr>
            <a:lvl8pPr lvl="7">
              <a:spcBef>
                <a:spcPts val="0"/>
              </a:spcBef>
              <a:spcAft>
                <a:spcPts val="0"/>
              </a:spcAft>
              <a:buSzPts val="1600"/>
              <a:buFont typeface="Inter SemiBold"/>
              <a:buNone/>
              <a:defRPr sz="1600"/>
            </a:lvl8pPr>
            <a:lvl9pPr lvl="8">
              <a:spcBef>
                <a:spcPts val="0"/>
              </a:spcBef>
              <a:spcAft>
                <a:spcPts val="0"/>
              </a:spcAft>
              <a:buSzPts val="1600"/>
              <a:buFont typeface="Inter SemiBold"/>
              <a:buNone/>
              <a:defRPr sz="1600"/>
            </a:lvl9pPr>
          </a:lstStyle>
          <a:p/>
        </p:txBody>
      </p:sp>
      <p:sp>
        <p:nvSpPr>
          <p:cNvPr id="417" name="Google Shape;417;p56"/>
          <p:cNvSpPr txBox="1"/>
          <p:nvPr>
            <p:ph idx="6" type="body"/>
          </p:nvPr>
        </p:nvSpPr>
        <p:spPr>
          <a:xfrm>
            <a:off x="5560875" y="2271825"/>
            <a:ext cx="2151000" cy="9450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Inter"/>
              <a:buChar char="●"/>
              <a:defRPr/>
            </a:lvl1pPr>
            <a:lvl2pPr indent="-304800" lvl="1" marL="914400">
              <a:lnSpc>
                <a:spcPct val="115000"/>
              </a:lnSpc>
              <a:spcBef>
                <a:spcPts val="0"/>
              </a:spcBef>
              <a:spcAft>
                <a:spcPts val="0"/>
              </a:spcAft>
              <a:buSzPts val="1200"/>
              <a:buFont typeface="Inter"/>
              <a:buChar char="○"/>
              <a:defRPr/>
            </a:lvl2pPr>
            <a:lvl3pPr indent="-304800" lvl="2" marL="1371600">
              <a:lnSpc>
                <a:spcPct val="115000"/>
              </a:lnSpc>
              <a:spcBef>
                <a:spcPts val="0"/>
              </a:spcBef>
              <a:spcAft>
                <a:spcPts val="0"/>
              </a:spcAft>
              <a:buSzPts val="1200"/>
              <a:buFont typeface="Inter"/>
              <a:buChar char="■"/>
              <a:defRPr/>
            </a:lvl3pPr>
            <a:lvl4pPr indent="-304800" lvl="3" marL="1828800">
              <a:lnSpc>
                <a:spcPct val="115000"/>
              </a:lnSpc>
              <a:spcBef>
                <a:spcPts val="0"/>
              </a:spcBef>
              <a:spcAft>
                <a:spcPts val="0"/>
              </a:spcAft>
              <a:buSzPts val="1200"/>
              <a:buFont typeface="Inter"/>
              <a:buChar char="●"/>
              <a:defRPr/>
            </a:lvl4pPr>
            <a:lvl5pPr indent="-304800" lvl="4" marL="2286000">
              <a:lnSpc>
                <a:spcPct val="115000"/>
              </a:lnSpc>
              <a:spcBef>
                <a:spcPts val="0"/>
              </a:spcBef>
              <a:spcAft>
                <a:spcPts val="0"/>
              </a:spcAft>
              <a:buSzPts val="1200"/>
              <a:buFont typeface="Inter"/>
              <a:buChar char="○"/>
              <a:defRPr/>
            </a:lvl5pPr>
            <a:lvl6pPr indent="-304800" lvl="5" marL="2743200">
              <a:lnSpc>
                <a:spcPct val="115000"/>
              </a:lnSpc>
              <a:spcBef>
                <a:spcPts val="0"/>
              </a:spcBef>
              <a:spcAft>
                <a:spcPts val="0"/>
              </a:spcAft>
              <a:buSzPts val="1200"/>
              <a:buFont typeface="Inter"/>
              <a:buChar char="■"/>
              <a:defRPr/>
            </a:lvl6pPr>
            <a:lvl7pPr indent="-304800" lvl="6" marL="3200400">
              <a:lnSpc>
                <a:spcPct val="115000"/>
              </a:lnSpc>
              <a:spcBef>
                <a:spcPts val="0"/>
              </a:spcBef>
              <a:spcAft>
                <a:spcPts val="0"/>
              </a:spcAft>
              <a:buSzPts val="1200"/>
              <a:buFont typeface="Inter"/>
              <a:buChar char="●"/>
              <a:defRPr/>
            </a:lvl7pPr>
            <a:lvl8pPr indent="-304800" lvl="7" marL="3657600">
              <a:lnSpc>
                <a:spcPct val="115000"/>
              </a:lnSpc>
              <a:spcBef>
                <a:spcPts val="0"/>
              </a:spcBef>
              <a:spcAft>
                <a:spcPts val="0"/>
              </a:spcAft>
              <a:buSzPts val="1200"/>
              <a:buFont typeface="Inter"/>
              <a:buChar char="○"/>
              <a:defRPr/>
            </a:lvl8pPr>
            <a:lvl9pPr indent="-304800" lvl="8" marL="4114800">
              <a:lnSpc>
                <a:spcPct val="115000"/>
              </a:lnSpc>
              <a:spcBef>
                <a:spcPts val="0"/>
              </a:spcBef>
              <a:spcAft>
                <a:spcPts val="0"/>
              </a:spcAft>
              <a:buSzPts val="1200"/>
              <a:buFont typeface="Inter"/>
              <a:buChar char="■"/>
              <a:defRPr/>
            </a:lvl9pPr>
          </a:lstStyle>
          <a:p/>
        </p:txBody>
      </p:sp>
      <p:sp>
        <p:nvSpPr>
          <p:cNvPr id="418" name="Google Shape;418;p56"/>
          <p:cNvSpPr txBox="1"/>
          <p:nvPr>
            <p:ph idx="7" type="subTitle"/>
          </p:nvPr>
        </p:nvSpPr>
        <p:spPr>
          <a:xfrm>
            <a:off x="467825" y="3075100"/>
            <a:ext cx="2151000" cy="772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Inter SemiBold"/>
              <a:buNone/>
              <a:defRPr sz="1600"/>
            </a:lvl1pPr>
            <a:lvl2pPr lvl="1">
              <a:spcBef>
                <a:spcPts val="0"/>
              </a:spcBef>
              <a:spcAft>
                <a:spcPts val="0"/>
              </a:spcAft>
              <a:buSzPts val="1600"/>
              <a:buFont typeface="Inter SemiBold"/>
              <a:buNone/>
              <a:defRPr sz="1600"/>
            </a:lvl2pPr>
            <a:lvl3pPr lvl="2">
              <a:spcBef>
                <a:spcPts val="0"/>
              </a:spcBef>
              <a:spcAft>
                <a:spcPts val="0"/>
              </a:spcAft>
              <a:buSzPts val="1600"/>
              <a:buFont typeface="Inter SemiBold"/>
              <a:buNone/>
              <a:defRPr sz="1600"/>
            </a:lvl3pPr>
            <a:lvl4pPr lvl="3">
              <a:spcBef>
                <a:spcPts val="0"/>
              </a:spcBef>
              <a:spcAft>
                <a:spcPts val="0"/>
              </a:spcAft>
              <a:buSzPts val="1600"/>
              <a:buFont typeface="Inter SemiBold"/>
              <a:buNone/>
              <a:defRPr sz="1600"/>
            </a:lvl4pPr>
            <a:lvl5pPr lvl="4">
              <a:spcBef>
                <a:spcPts val="0"/>
              </a:spcBef>
              <a:spcAft>
                <a:spcPts val="0"/>
              </a:spcAft>
              <a:buSzPts val="1600"/>
              <a:buFont typeface="Inter SemiBold"/>
              <a:buNone/>
              <a:defRPr sz="1600"/>
            </a:lvl5pPr>
            <a:lvl6pPr lvl="5">
              <a:spcBef>
                <a:spcPts val="0"/>
              </a:spcBef>
              <a:spcAft>
                <a:spcPts val="0"/>
              </a:spcAft>
              <a:buSzPts val="1600"/>
              <a:buFont typeface="Inter SemiBold"/>
              <a:buNone/>
              <a:defRPr sz="1600"/>
            </a:lvl6pPr>
            <a:lvl7pPr lvl="6">
              <a:spcBef>
                <a:spcPts val="0"/>
              </a:spcBef>
              <a:spcAft>
                <a:spcPts val="0"/>
              </a:spcAft>
              <a:buSzPts val="1600"/>
              <a:buFont typeface="Inter SemiBold"/>
              <a:buNone/>
              <a:defRPr sz="1600"/>
            </a:lvl7pPr>
            <a:lvl8pPr lvl="7">
              <a:spcBef>
                <a:spcPts val="0"/>
              </a:spcBef>
              <a:spcAft>
                <a:spcPts val="0"/>
              </a:spcAft>
              <a:buSzPts val="1600"/>
              <a:buFont typeface="Inter SemiBold"/>
              <a:buNone/>
              <a:defRPr sz="1600"/>
            </a:lvl8pPr>
            <a:lvl9pPr lvl="8">
              <a:spcBef>
                <a:spcPts val="0"/>
              </a:spcBef>
              <a:spcAft>
                <a:spcPts val="0"/>
              </a:spcAft>
              <a:buSzPts val="1600"/>
              <a:buFont typeface="Inter SemiBold"/>
              <a:buNone/>
              <a:defRPr sz="1600"/>
            </a:lvl9pPr>
          </a:lstStyle>
          <a:p/>
        </p:txBody>
      </p:sp>
      <p:sp>
        <p:nvSpPr>
          <p:cNvPr id="419" name="Google Shape;419;p56"/>
          <p:cNvSpPr txBox="1"/>
          <p:nvPr>
            <p:ph idx="8" type="body"/>
          </p:nvPr>
        </p:nvSpPr>
        <p:spPr>
          <a:xfrm>
            <a:off x="391625" y="3489625"/>
            <a:ext cx="2151000" cy="9450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Inter"/>
              <a:buChar char="●"/>
              <a:defRPr/>
            </a:lvl1pPr>
            <a:lvl2pPr indent="-304800" lvl="1" marL="914400">
              <a:lnSpc>
                <a:spcPct val="115000"/>
              </a:lnSpc>
              <a:spcBef>
                <a:spcPts val="0"/>
              </a:spcBef>
              <a:spcAft>
                <a:spcPts val="0"/>
              </a:spcAft>
              <a:buSzPts val="1200"/>
              <a:buFont typeface="Inter"/>
              <a:buChar char="○"/>
              <a:defRPr/>
            </a:lvl2pPr>
            <a:lvl3pPr indent="-304800" lvl="2" marL="1371600">
              <a:lnSpc>
                <a:spcPct val="115000"/>
              </a:lnSpc>
              <a:spcBef>
                <a:spcPts val="0"/>
              </a:spcBef>
              <a:spcAft>
                <a:spcPts val="0"/>
              </a:spcAft>
              <a:buSzPts val="1200"/>
              <a:buFont typeface="Inter"/>
              <a:buChar char="■"/>
              <a:defRPr/>
            </a:lvl3pPr>
            <a:lvl4pPr indent="-304800" lvl="3" marL="1828800">
              <a:lnSpc>
                <a:spcPct val="115000"/>
              </a:lnSpc>
              <a:spcBef>
                <a:spcPts val="0"/>
              </a:spcBef>
              <a:spcAft>
                <a:spcPts val="0"/>
              </a:spcAft>
              <a:buSzPts val="1200"/>
              <a:buFont typeface="Inter"/>
              <a:buChar char="●"/>
              <a:defRPr/>
            </a:lvl4pPr>
            <a:lvl5pPr indent="-304800" lvl="4" marL="2286000">
              <a:lnSpc>
                <a:spcPct val="115000"/>
              </a:lnSpc>
              <a:spcBef>
                <a:spcPts val="0"/>
              </a:spcBef>
              <a:spcAft>
                <a:spcPts val="0"/>
              </a:spcAft>
              <a:buSzPts val="1200"/>
              <a:buFont typeface="Inter"/>
              <a:buChar char="○"/>
              <a:defRPr/>
            </a:lvl5pPr>
            <a:lvl6pPr indent="-304800" lvl="5" marL="2743200">
              <a:lnSpc>
                <a:spcPct val="115000"/>
              </a:lnSpc>
              <a:spcBef>
                <a:spcPts val="0"/>
              </a:spcBef>
              <a:spcAft>
                <a:spcPts val="0"/>
              </a:spcAft>
              <a:buSzPts val="1200"/>
              <a:buFont typeface="Inter"/>
              <a:buChar char="■"/>
              <a:defRPr/>
            </a:lvl6pPr>
            <a:lvl7pPr indent="-304800" lvl="6" marL="3200400">
              <a:lnSpc>
                <a:spcPct val="115000"/>
              </a:lnSpc>
              <a:spcBef>
                <a:spcPts val="0"/>
              </a:spcBef>
              <a:spcAft>
                <a:spcPts val="0"/>
              </a:spcAft>
              <a:buSzPts val="1200"/>
              <a:buFont typeface="Inter"/>
              <a:buChar char="●"/>
              <a:defRPr/>
            </a:lvl7pPr>
            <a:lvl8pPr indent="-304800" lvl="7" marL="3657600">
              <a:lnSpc>
                <a:spcPct val="115000"/>
              </a:lnSpc>
              <a:spcBef>
                <a:spcPts val="0"/>
              </a:spcBef>
              <a:spcAft>
                <a:spcPts val="0"/>
              </a:spcAft>
              <a:buSzPts val="1200"/>
              <a:buFont typeface="Inter"/>
              <a:buChar char="○"/>
              <a:defRPr/>
            </a:lvl8pPr>
            <a:lvl9pPr indent="-304800" lvl="8" marL="4114800">
              <a:lnSpc>
                <a:spcPct val="115000"/>
              </a:lnSpc>
              <a:spcBef>
                <a:spcPts val="0"/>
              </a:spcBef>
              <a:spcAft>
                <a:spcPts val="0"/>
              </a:spcAft>
              <a:buSzPts val="1200"/>
              <a:buFont typeface="Inter"/>
              <a:buChar char="■"/>
              <a:defRPr/>
            </a:lvl9pPr>
          </a:lstStyle>
          <a:p/>
        </p:txBody>
      </p:sp>
      <p:sp>
        <p:nvSpPr>
          <p:cNvPr id="420" name="Google Shape;420;p56"/>
          <p:cNvSpPr txBox="1"/>
          <p:nvPr>
            <p:ph idx="9" type="subTitle"/>
          </p:nvPr>
        </p:nvSpPr>
        <p:spPr>
          <a:xfrm>
            <a:off x="3052450" y="3075100"/>
            <a:ext cx="2151000" cy="772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Inter SemiBold"/>
              <a:buNone/>
              <a:defRPr sz="1600"/>
            </a:lvl1pPr>
            <a:lvl2pPr lvl="1">
              <a:spcBef>
                <a:spcPts val="0"/>
              </a:spcBef>
              <a:spcAft>
                <a:spcPts val="0"/>
              </a:spcAft>
              <a:buSzPts val="1600"/>
              <a:buFont typeface="Inter SemiBold"/>
              <a:buNone/>
              <a:defRPr sz="1600"/>
            </a:lvl2pPr>
            <a:lvl3pPr lvl="2">
              <a:spcBef>
                <a:spcPts val="0"/>
              </a:spcBef>
              <a:spcAft>
                <a:spcPts val="0"/>
              </a:spcAft>
              <a:buSzPts val="1600"/>
              <a:buFont typeface="Inter SemiBold"/>
              <a:buNone/>
              <a:defRPr sz="1600"/>
            </a:lvl3pPr>
            <a:lvl4pPr lvl="3">
              <a:spcBef>
                <a:spcPts val="0"/>
              </a:spcBef>
              <a:spcAft>
                <a:spcPts val="0"/>
              </a:spcAft>
              <a:buSzPts val="1600"/>
              <a:buFont typeface="Inter SemiBold"/>
              <a:buNone/>
              <a:defRPr sz="1600"/>
            </a:lvl4pPr>
            <a:lvl5pPr lvl="4">
              <a:spcBef>
                <a:spcPts val="0"/>
              </a:spcBef>
              <a:spcAft>
                <a:spcPts val="0"/>
              </a:spcAft>
              <a:buSzPts val="1600"/>
              <a:buFont typeface="Inter SemiBold"/>
              <a:buNone/>
              <a:defRPr sz="1600"/>
            </a:lvl5pPr>
            <a:lvl6pPr lvl="5">
              <a:spcBef>
                <a:spcPts val="0"/>
              </a:spcBef>
              <a:spcAft>
                <a:spcPts val="0"/>
              </a:spcAft>
              <a:buSzPts val="1600"/>
              <a:buFont typeface="Inter SemiBold"/>
              <a:buNone/>
              <a:defRPr sz="1600"/>
            </a:lvl6pPr>
            <a:lvl7pPr lvl="6">
              <a:spcBef>
                <a:spcPts val="0"/>
              </a:spcBef>
              <a:spcAft>
                <a:spcPts val="0"/>
              </a:spcAft>
              <a:buSzPts val="1600"/>
              <a:buFont typeface="Inter SemiBold"/>
              <a:buNone/>
              <a:defRPr sz="1600"/>
            </a:lvl7pPr>
            <a:lvl8pPr lvl="7">
              <a:spcBef>
                <a:spcPts val="0"/>
              </a:spcBef>
              <a:spcAft>
                <a:spcPts val="0"/>
              </a:spcAft>
              <a:buSzPts val="1600"/>
              <a:buFont typeface="Inter SemiBold"/>
              <a:buNone/>
              <a:defRPr sz="1600"/>
            </a:lvl8pPr>
            <a:lvl9pPr lvl="8">
              <a:spcBef>
                <a:spcPts val="0"/>
              </a:spcBef>
              <a:spcAft>
                <a:spcPts val="0"/>
              </a:spcAft>
              <a:buSzPts val="1600"/>
              <a:buFont typeface="Inter SemiBold"/>
              <a:buNone/>
              <a:defRPr sz="1600"/>
            </a:lvl9pPr>
          </a:lstStyle>
          <a:p/>
        </p:txBody>
      </p:sp>
      <p:sp>
        <p:nvSpPr>
          <p:cNvPr id="421" name="Google Shape;421;p56"/>
          <p:cNvSpPr txBox="1"/>
          <p:nvPr>
            <p:ph idx="13" type="body"/>
          </p:nvPr>
        </p:nvSpPr>
        <p:spPr>
          <a:xfrm>
            <a:off x="2976250" y="3489625"/>
            <a:ext cx="2151000" cy="9450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Inter"/>
              <a:buChar char="●"/>
              <a:defRPr/>
            </a:lvl1pPr>
            <a:lvl2pPr indent="-304800" lvl="1" marL="914400">
              <a:lnSpc>
                <a:spcPct val="115000"/>
              </a:lnSpc>
              <a:spcBef>
                <a:spcPts val="0"/>
              </a:spcBef>
              <a:spcAft>
                <a:spcPts val="0"/>
              </a:spcAft>
              <a:buSzPts val="1200"/>
              <a:buFont typeface="Inter"/>
              <a:buChar char="○"/>
              <a:defRPr/>
            </a:lvl2pPr>
            <a:lvl3pPr indent="-304800" lvl="2" marL="1371600">
              <a:lnSpc>
                <a:spcPct val="115000"/>
              </a:lnSpc>
              <a:spcBef>
                <a:spcPts val="0"/>
              </a:spcBef>
              <a:spcAft>
                <a:spcPts val="0"/>
              </a:spcAft>
              <a:buSzPts val="1200"/>
              <a:buFont typeface="Inter"/>
              <a:buChar char="■"/>
              <a:defRPr/>
            </a:lvl3pPr>
            <a:lvl4pPr indent="-304800" lvl="3" marL="1828800">
              <a:lnSpc>
                <a:spcPct val="115000"/>
              </a:lnSpc>
              <a:spcBef>
                <a:spcPts val="0"/>
              </a:spcBef>
              <a:spcAft>
                <a:spcPts val="0"/>
              </a:spcAft>
              <a:buSzPts val="1200"/>
              <a:buFont typeface="Inter"/>
              <a:buChar char="●"/>
              <a:defRPr/>
            </a:lvl4pPr>
            <a:lvl5pPr indent="-304800" lvl="4" marL="2286000">
              <a:lnSpc>
                <a:spcPct val="115000"/>
              </a:lnSpc>
              <a:spcBef>
                <a:spcPts val="0"/>
              </a:spcBef>
              <a:spcAft>
                <a:spcPts val="0"/>
              </a:spcAft>
              <a:buSzPts val="1200"/>
              <a:buFont typeface="Inter"/>
              <a:buChar char="○"/>
              <a:defRPr/>
            </a:lvl5pPr>
            <a:lvl6pPr indent="-304800" lvl="5" marL="2743200">
              <a:lnSpc>
                <a:spcPct val="115000"/>
              </a:lnSpc>
              <a:spcBef>
                <a:spcPts val="0"/>
              </a:spcBef>
              <a:spcAft>
                <a:spcPts val="0"/>
              </a:spcAft>
              <a:buSzPts val="1200"/>
              <a:buFont typeface="Inter"/>
              <a:buChar char="■"/>
              <a:defRPr/>
            </a:lvl6pPr>
            <a:lvl7pPr indent="-304800" lvl="6" marL="3200400">
              <a:lnSpc>
                <a:spcPct val="115000"/>
              </a:lnSpc>
              <a:spcBef>
                <a:spcPts val="0"/>
              </a:spcBef>
              <a:spcAft>
                <a:spcPts val="0"/>
              </a:spcAft>
              <a:buSzPts val="1200"/>
              <a:buFont typeface="Inter"/>
              <a:buChar char="●"/>
              <a:defRPr/>
            </a:lvl7pPr>
            <a:lvl8pPr indent="-304800" lvl="7" marL="3657600">
              <a:lnSpc>
                <a:spcPct val="115000"/>
              </a:lnSpc>
              <a:spcBef>
                <a:spcPts val="0"/>
              </a:spcBef>
              <a:spcAft>
                <a:spcPts val="0"/>
              </a:spcAft>
              <a:buSzPts val="1200"/>
              <a:buFont typeface="Inter"/>
              <a:buChar char="○"/>
              <a:defRPr/>
            </a:lvl8pPr>
            <a:lvl9pPr indent="-304800" lvl="8" marL="4114800">
              <a:lnSpc>
                <a:spcPct val="115000"/>
              </a:lnSpc>
              <a:spcBef>
                <a:spcPts val="0"/>
              </a:spcBef>
              <a:spcAft>
                <a:spcPts val="0"/>
              </a:spcAft>
              <a:buSzPts val="1200"/>
              <a:buFont typeface="Inter"/>
              <a:buChar char="■"/>
              <a:defRPr/>
            </a:lvl9pPr>
          </a:lstStyle>
          <a:p/>
        </p:txBody>
      </p:sp>
      <p:sp>
        <p:nvSpPr>
          <p:cNvPr id="422" name="Google Shape;422;p56"/>
          <p:cNvSpPr txBox="1"/>
          <p:nvPr>
            <p:ph idx="14" type="subTitle"/>
          </p:nvPr>
        </p:nvSpPr>
        <p:spPr>
          <a:xfrm>
            <a:off x="5637075" y="3075100"/>
            <a:ext cx="2151000" cy="7722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Inter SemiBold"/>
              <a:buNone/>
              <a:defRPr sz="1600"/>
            </a:lvl1pPr>
            <a:lvl2pPr lvl="1">
              <a:spcBef>
                <a:spcPts val="0"/>
              </a:spcBef>
              <a:spcAft>
                <a:spcPts val="0"/>
              </a:spcAft>
              <a:buSzPts val="1600"/>
              <a:buFont typeface="Inter SemiBold"/>
              <a:buNone/>
              <a:defRPr sz="1600"/>
            </a:lvl2pPr>
            <a:lvl3pPr lvl="2">
              <a:spcBef>
                <a:spcPts val="0"/>
              </a:spcBef>
              <a:spcAft>
                <a:spcPts val="0"/>
              </a:spcAft>
              <a:buSzPts val="1600"/>
              <a:buFont typeface="Inter SemiBold"/>
              <a:buNone/>
              <a:defRPr sz="1600"/>
            </a:lvl3pPr>
            <a:lvl4pPr lvl="3">
              <a:spcBef>
                <a:spcPts val="0"/>
              </a:spcBef>
              <a:spcAft>
                <a:spcPts val="0"/>
              </a:spcAft>
              <a:buSzPts val="1600"/>
              <a:buFont typeface="Inter SemiBold"/>
              <a:buNone/>
              <a:defRPr sz="1600"/>
            </a:lvl4pPr>
            <a:lvl5pPr lvl="4">
              <a:spcBef>
                <a:spcPts val="0"/>
              </a:spcBef>
              <a:spcAft>
                <a:spcPts val="0"/>
              </a:spcAft>
              <a:buSzPts val="1600"/>
              <a:buFont typeface="Inter SemiBold"/>
              <a:buNone/>
              <a:defRPr sz="1600"/>
            </a:lvl5pPr>
            <a:lvl6pPr lvl="5">
              <a:spcBef>
                <a:spcPts val="0"/>
              </a:spcBef>
              <a:spcAft>
                <a:spcPts val="0"/>
              </a:spcAft>
              <a:buSzPts val="1600"/>
              <a:buFont typeface="Inter SemiBold"/>
              <a:buNone/>
              <a:defRPr sz="1600"/>
            </a:lvl6pPr>
            <a:lvl7pPr lvl="6">
              <a:spcBef>
                <a:spcPts val="0"/>
              </a:spcBef>
              <a:spcAft>
                <a:spcPts val="0"/>
              </a:spcAft>
              <a:buSzPts val="1600"/>
              <a:buFont typeface="Inter SemiBold"/>
              <a:buNone/>
              <a:defRPr sz="1600"/>
            </a:lvl7pPr>
            <a:lvl8pPr lvl="7">
              <a:spcBef>
                <a:spcPts val="0"/>
              </a:spcBef>
              <a:spcAft>
                <a:spcPts val="0"/>
              </a:spcAft>
              <a:buSzPts val="1600"/>
              <a:buFont typeface="Inter SemiBold"/>
              <a:buNone/>
              <a:defRPr sz="1600"/>
            </a:lvl8pPr>
            <a:lvl9pPr lvl="8">
              <a:spcBef>
                <a:spcPts val="0"/>
              </a:spcBef>
              <a:spcAft>
                <a:spcPts val="0"/>
              </a:spcAft>
              <a:buSzPts val="1600"/>
              <a:buFont typeface="Inter SemiBold"/>
              <a:buNone/>
              <a:defRPr sz="1600"/>
            </a:lvl9pPr>
          </a:lstStyle>
          <a:p/>
        </p:txBody>
      </p:sp>
      <p:sp>
        <p:nvSpPr>
          <p:cNvPr id="423" name="Google Shape;423;p56"/>
          <p:cNvSpPr txBox="1"/>
          <p:nvPr>
            <p:ph idx="15" type="body"/>
          </p:nvPr>
        </p:nvSpPr>
        <p:spPr>
          <a:xfrm>
            <a:off x="5560875" y="3489625"/>
            <a:ext cx="2151000" cy="9450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Inter"/>
              <a:buChar char="●"/>
              <a:defRPr/>
            </a:lvl1pPr>
            <a:lvl2pPr indent="-304800" lvl="1" marL="914400">
              <a:lnSpc>
                <a:spcPct val="115000"/>
              </a:lnSpc>
              <a:spcBef>
                <a:spcPts val="0"/>
              </a:spcBef>
              <a:spcAft>
                <a:spcPts val="0"/>
              </a:spcAft>
              <a:buSzPts val="1200"/>
              <a:buFont typeface="Inter"/>
              <a:buChar char="○"/>
              <a:defRPr/>
            </a:lvl2pPr>
            <a:lvl3pPr indent="-304800" lvl="2" marL="1371600">
              <a:lnSpc>
                <a:spcPct val="115000"/>
              </a:lnSpc>
              <a:spcBef>
                <a:spcPts val="0"/>
              </a:spcBef>
              <a:spcAft>
                <a:spcPts val="0"/>
              </a:spcAft>
              <a:buSzPts val="1200"/>
              <a:buFont typeface="Inter"/>
              <a:buChar char="■"/>
              <a:defRPr/>
            </a:lvl3pPr>
            <a:lvl4pPr indent="-304800" lvl="3" marL="1828800">
              <a:lnSpc>
                <a:spcPct val="115000"/>
              </a:lnSpc>
              <a:spcBef>
                <a:spcPts val="0"/>
              </a:spcBef>
              <a:spcAft>
                <a:spcPts val="0"/>
              </a:spcAft>
              <a:buSzPts val="1200"/>
              <a:buFont typeface="Inter"/>
              <a:buChar char="●"/>
              <a:defRPr/>
            </a:lvl4pPr>
            <a:lvl5pPr indent="-304800" lvl="4" marL="2286000">
              <a:lnSpc>
                <a:spcPct val="115000"/>
              </a:lnSpc>
              <a:spcBef>
                <a:spcPts val="0"/>
              </a:spcBef>
              <a:spcAft>
                <a:spcPts val="0"/>
              </a:spcAft>
              <a:buSzPts val="1200"/>
              <a:buFont typeface="Inter"/>
              <a:buChar char="○"/>
              <a:defRPr/>
            </a:lvl5pPr>
            <a:lvl6pPr indent="-304800" lvl="5" marL="2743200">
              <a:lnSpc>
                <a:spcPct val="115000"/>
              </a:lnSpc>
              <a:spcBef>
                <a:spcPts val="0"/>
              </a:spcBef>
              <a:spcAft>
                <a:spcPts val="0"/>
              </a:spcAft>
              <a:buSzPts val="1200"/>
              <a:buFont typeface="Inter"/>
              <a:buChar char="■"/>
              <a:defRPr/>
            </a:lvl6pPr>
            <a:lvl7pPr indent="-304800" lvl="6" marL="3200400">
              <a:lnSpc>
                <a:spcPct val="115000"/>
              </a:lnSpc>
              <a:spcBef>
                <a:spcPts val="0"/>
              </a:spcBef>
              <a:spcAft>
                <a:spcPts val="0"/>
              </a:spcAft>
              <a:buSzPts val="1200"/>
              <a:buFont typeface="Inter"/>
              <a:buChar char="●"/>
              <a:defRPr/>
            </a:lvl7pPr>
            <a:lvl8pPr indent="-304800" lvl="7" marL="3657600">
              <a:lnSpc>
                <a:spcPct val="115000"/>
              </a:lnSpc>
              <a:spcBef>
                <a:spcPts val="0"/>
              </a:spcBef>
              <a:spcAft>
                <a:spcPts val="0"/>
              </a:spcAft>
              <a:buSzPts val="1200"/>
              <a:buFont typeface="Inter"/>
              <a:buChar char="○"/>
              <a:defRPr/>
            </a:lvl8pPr>
            <a:lvl9pPr indent="-304800" lvl="8" marL="4114800">
              <a:lnSpc>
                <a:spcPct val="115000"/>
              </a:lnSpc>
              <a:spcBef>
                <a:spcPts val="0"/>
              </a:spcBef>
              <a:spcAft>
                <a:spcPts val="0"/>
              </a:spcAft>
              <a:buSzPts val="1200"/>
              <a:buFont typeface="Inter"/>
              <a:buChar char="■"/>
              <a:defRPr/>
            </a:lvl9pPr>
          </a:lstStyle>
          <a:p/>
        </p:txBody>
      </p:sp>
      <p:sp>
        <p:nvSpPr>
          <p:cNvPr id="424" name="Google Shape;424;p56"/>
          <p:cNvSpPr/>
          <p:nvPr/>
        </p:nvSpPr>
        <p:spPr>
          <a:xfrm>
            <a:off x="603475"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Inter"/>
                <a:ea typeface="Inter"/>
                <a:cs typeface="Inter"/>
                <a:sym typeface="Inter"/>
              </a:rPr>
              <a:t>Confidential</a:t>
            </a:r>
            <a:endParaRPr sz="700">
              <a:solidFill>
                <a:schemeClr val="dk1"/>
              </a:solidFill>
              <a:latin typeface="Inter"/>
              <a:ea typeface="Inter"/>
              <a:cs typeface="Inter"/>
              <a:sym typeface="Inter"/>
            </a:endParaRPr>
          </a:p>
        </p:txBody>
      </p:sp>
      <p:sp>
        <p:nvSpPr>
          <p:cNvPr id="425" name="Google Shape;425;p56"/>
          <p:cNvSpPr txBox="1"/>
          <p:nvPr>
            <p:ph idx="12" type="sldNum"/>
          </p:nvPr>
        </p:nvSpPr>
        <p:spPr>
          <a:xfrm>
            <a:off x="420872" y="203200"/>
            <a:ext cx="428700" cy="393600"/>
          </a:xfrm>
          <a:prstGeom prst="rect">
            <a:avLst/>
          </a:prstGeom>
        </p:spPr>
        <p:txBody>
          <a:bodyPr anchorCtr="0" anchor="ctr" bIns="91425" lIns="91425" spcFirstLastPara="1" rIns="91425" wrap="square" tIns="91425">
            <a:normAutofit/>
          </a:bodyPr>
          <a:lstStyle>
            <a:lvl1pPr lvl="0" rtl="0" algn="ctr">
              <a:buNone/>
              <a:defRPr sz="800">
                <a:solidFill>
                  <a:schemeClr val="dk1"/>
                </a:solidFill>
                <a:latin typeface="Inter Light"/>
                <a:ea typeface="Inter Light"/>
                <a:cs typeface="Inter Light"/>
                <a:sym typeface="Inter Light"/>
              </a:defRPr>
            </a:lvl1pPr>
            <a:lvl2pPr lvl="1" rtl="0" algn="ctr">
              <a:buNone/>
              <a:defRPr sz="800">
                <a:solidFill>
                  <a:schemeClr val="dk1"/>
                </a:solidFill>
                <a:latin typeface="Inter Light"/>
                <a:ea typeface="Inter Light"/>
                <a:cs typeface="Inter Light"/>
                <a:sym typeface="Inter Light"/>
              </a:defRPr>
            </a:lvl2pPr>
            <a:lvl3pPr lvl="2" rtl="0" algn="ctr">
              <a:buNone/>
              <a:defRPr sz="800">
                <a:solidFill>
                  <a:schemeClr val="dk1"/>
                </a:solidFill>
                <a:latin typeface="Inter Light"/>
                <a:ea typeface="Inter Light"/>
                <a:cs typeface="Inter Light"/>
                <a:sym typeface="Inter Light"/>
              </a:defRPr>
            </a:lvl3pPr>
            <a:lvl4pPr lvl="3" rtl="0" algn="ctr">
              <a:buNone/>
              <a:defRPr sz="800">
                <a:solidFill>
                  <a:schemeClr val="dk1"/>
                </a:solidFill>
                <a:latin typeface="Inter Light"/>
                <a:ea typeface="Inter Light"/>
                <a:cs typeface="Inter Light"/>
                <a:sym typeface="Inter Light"/>
              </a:defRPr>
            </a:lvl4pPr>
            <a:lvl5pPr lvl="4" rtl="0" algn="ctr">
              <a:buNone/>
              <a:defRPr sz="800">
                <a:solidFill>
                  <a:schemeClr val="dk1"/>
                </a:solidFill>
                <a:latin typeface="Inter Light"/>
                <a:ea typeface="Inter Light"/>
                <a:cs typeface="Inter Light"/>
                <a:sym typeface="Inter Light"/>
              </a:defRPr>
            </a:lvl5pPr>
            <a:lvl6pPr lvl="5" rtl="0" algn="ctr">
              <a:buNone/>
              <a:defRPr sz="800">
                <a:solidFill>
                  <a:schemeClr val="dk1"/>
                </a:solidFill>
                <a:latin typeface="Inter Light"/>
                <a:ea typeface="Inter Light"/>
                <a:cs typeface="Inter Light"/>
                <a:sym typeface="Inter Light"/>
              </a:defRPr>
            </a:lvl6pPr>
            <a:lvl7pPr lvl="6" rtl="0" algn="ctr">
              <a:buNone/>
              <a:defRPr sz="800">
                <a:solidFill>
                  <a:schemeClr val="dk1"/>
                </a:solidFill>
                <a:latin typeface="Inter Light"/>
                <a:ea typeface="Inter Light"/>
                <a:cs typeface="Inter Light"/>
                <a:sym typeface="Inter Light"/>
              </a:defRPr>
            </a:lvl7pPr>
            <a:lvl8pPr lvl="7" rtl="0" algn="ctr">
              <a:buNone/>
              <a:defRPr sz="800">
                <a:solidFill>
                  <a:schemeClr val="dk1"/>
                </a:solidFill>
                <a:latin typeface="Inter Light"/>
                <a:ea typeface="Inter Light"/>
                <a:cs typeface="Inter Light"/>
                <a:sym typeface="Inter Light"/>
              </a:defRPr>
            </a:lvl8pPr>
            <a:lvl9pPr lvl="8" rtl="0" algn="ctr">
              <a:buNone/>
              <a:defRPr sz="800">
                <a:solidFill>
                  <a:schemeClr val="dk1"/>
                </a:solidFill>
                <a:latin typeface="Inter Light"/>
                <a:ea typeface="Inter Light"/>
                <a:cs typeface="Inter Light"/>
                <a:sym typeface="Inter Light"/>
              </a:defRPr>
            </a:lvl9pPr>
          </a:lstStyle>
          <a:p>
            <a:pPr indent="0" lvl="0" marL="0" rtl="0" algn="ctr">
              <a:spcBef>
                <a:spcPts val="0"/>
              </a:spcBef>
              <a:spcAft>
                <a:spcPts val="0"/>
              </a:spcAft>
              <a:buNone/>
            </a:pPr>
            <a:fld id="{00000000-1234-1234-1234-123412341234}" type="slidenum">
              <a:rPr lang="en"/>
              <a:t>‹#›</a:t>
            </a:fld>
            <a:endParaRPr/>
          </a:p>
        </p:txBody>
      </p:sp>
      <p:sp>
        <p:nvSpPr>
          <p:cNvPr id="426" name="Google Shape;426;p56"/>
          <p:cNvSpPr/>
          <p:nvPr/>
        </p:nvSpPr>
        <p:spPr>
          <a:xfrm>
            <a:off x="1644650"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dk1"/>
                </a:solidFill>
                <a:latin typeface="Inter"/>
                <a:ea typeface="Inter"/>
                <a:cs typeface="Inter"/>
                <a:sym typeface="Inter"/>
              </a:rPr>
              <a:t>Copyright ©</a:t>
            </a:r>
            <a:endParaRPr sz="700">
              <a:solidFill>
                <a:schemeClr val="dk1"/>
              </a:solidFill>
              <a:latin typeface="Inter"/>
              <a:ea typeface="Inter"/>
              <a:cs typeface="Inter"/>
              <a:sym typeface="Inte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s / Benefits">
  <p:cSld name="CUSTOM">
    <p:bg>
      <p:bgPr>
        <a:solidFill>
          <a:schemeClr val="lt1"/>
        </a:solidFill>
      </p:bgPr>
    </p:bg>
    <p:spTree>
      <p:nvGrpSpPr>
        <p:cNvPr id="427" name="Shape 427"/>
        <p:cNvGrpSpPr/>
        <p:nvPr/>
      </p:nvGrpSpPr>
      <p:grpSpPr>
        <a:xfrm>
          <a:off x="0" y="0"/>
          <a:ext cx="0" cy="0"/>
          <a:chOff x="0" y="0"/>
          <a:chExt cx="0" cy="0"/>
        </a:xfrm>
      </p:grpSpPr>
      <p:sp>
        <p:nvSpPr>
          <p:cNvPr id="428" name="Google Shape;428;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429" name="Google Shape;429;p57"/>
          <p:cNvCxnSpPr/>
          <p:nvPr/>
        </p:nvCxnSpPr>
        <p:spPr>
          <a:xfrm rot="10800000">
            <a:off x="560525" y="279400"/>
            <a:ext cx="149400" cy="0"/>
          </a:xfrm>
          <a:prstGeom prst="straightConnector1">
            <a:avLst/>
          </a:prstGeom>
          <a:noFill/>
          <a:ln cap="flat" cmpd="sng" w="9525">
            <a:solidFill>
              <a:schemeClr val="dk1"/>
            </a:solidFill>
            <a:prstDash val="solid"/>
            <a:round/>
            <a:headEnd len="med" w="med" type="none"/>
            <a:tailEnd len="med" w="med" type="none"/>
          </a:ln>
        </p:spPr>
      </p:cxnSp>
      <p:sp>
        <p:nvSpPr>
          <p:cNvPr id="430" name="Google Shape;430;p57"/>
          <p:cNvSpPr txBox="1"/>
          <p:nvPr>
            <p:ph type="title"/>
          </p:nvPr>
        </p:nvSpPr>
        <p:spPr>
          <a:xfrm>
            <a:off x="452575" y="633600"/>
            <a:ext cx="3954600" cy="1316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4200"/>
              <a:buFont typeface="Inter"/>
              <a:buNone/>
              <a:defRPr/>
            </a:lvl1pPr>
            <a:lvl2pPr lvl="1">
              <a:lnSpc>
                <a:spcPct val="80000"/>
              </a:lnSpc>
              <a:spcBef>
                <a:spcPts val="0"/>
              </a:spcBef>
              <a:spcAft>
                <a:spcPts val="0"/>
              </a:spcAft>
              <a:buSzPts val="4200"/>
              <a:buFont typeface="Inter"/>
              <a:buNone/>
              <a:defRPr b="1"/>
            </a:lvl2pPr>
            <a:lvl3pPr lvl="2">
              <a:lnSpc>
                <a:spcPct val="80000"/>
              </a:lnSpc>
              <a:spcBef>
                <a:spcPts val="0"/>
              </a:spcBef>
              <a:spcAft>
                <a:spcPts val="0"/>
              </a:spcAft>
              <a:buSzPts val="4200"/>
              <a:buFont typeface="Inter"/>
              <a:buNone/>
              <a:defRPr b="1"/>
            </a:lvl3pPr>
            <a:lvl4pPr lvl="3">
              <a:lnSpc>
                <a:spcPct val="80000"/>
              </a:lnSpc>
              <a:spcBef>
                <a:spcPts val="0"/>
              </a:spcBef>
              <a:spcAft>
                <a:spcPts val="0"/>
              </a:spcAft>
              <a:buSzPts val="4200"/>
              <a:buFont typeface="Inter"/>
              <a:buNone/>
              <a:defRPr b="1"/>
            </a:lvl4pPr>
            <a:lvl5pPr lvl="4">
              <a:lnSpc>
                <a:spcPct val="80000"/>
              </a:lnSpc>
              <a:spcBef>
                <a:spcPts val="0"/>
              </a:spcBef>
              <a:spcAft>
                <a:spcPts val="0"/>
              </a:spcAft>
              <a:buSzPts val="4200"/>
              <a:buFont typeface="Inter"/>
              <a:buNone/>
              <a:defRPr b="1"/>
            </a:lvl5pPr>
            <a:lvl6pPr lvl="5">
              <a:lnSpc>
                <a:spcPct val="80000"/>
              </a:lnSpc>
              <a:spcBef>
                <a:spcPts val="0"/>
              </a:spcBef>
              <a:spcAft>
                <a:spcPts val="0"/>
              </a:spcAft>
              <a:buSzPts val="4200"/>
              <a:buFont typeface="Inter"/>
              <a:buNone/>
              <a:defRPr b="1"/>
            </a:lvl6pPr>
            <a:lvl7pPr lvl="6">
              <a:lnSpc>
                <a:spcPct val="80000"/>
              </a:lnSpc>
              <a:spcBef>
                <a:spcPts val="0"/>
              </a:spcBef>
              <a:spcAft>
                <a:spcPts val="0"/>
              </a:spcAft>
              <a:buSzPts val="4200"/>
              <a:buFont typeface="Inter"/>
              <a:buNone/>
              <a:defRPr b="1"/>
            </a:lvl7pPr>
            <a:lvl8pPr lvl="7">
              <a:lnSpc>
                <a:spcPct val="80000"/>
              </a:lnSpc>
              <a:spcBef>
                <a:spcPts val="0"/>
              </a:spcBef>
              <a:spcAft>
                <a:spcPts val="0"/>
              </a:spcAft>
              <a:buSzPts val="4200"/>
              <a:buFont typeface="Inter"/>
              <a:buNone/>
              <a:defRPr b="1"/>
            </a:lvl8pPr>
            <a:lvl9pPr lvl="8">
              <a:lnSpc>
                <a:spcPct val="80000"/>
              </a:lnSpc>
              <a:spcBef>
                <a:spcPts val="0"/>
              </a:spcBef>
              <a:spcAft>
                <a:spcPts val="0"/>
              </a:spcAft>
              <a:buSzPts val="4200"/>
              <a:buFont typeface="Inter"/>
              <a:buNone/>
              <a:defRPr b="1"/>
            </a:lvl9pPr>
          </a:lstStyle>
          <a:p/>
        </p:txBody>
      </p:sp>
      <p:sp>
        <p:nvSpPr>
          <p:cNvPr id="431" name="Google Shape;431;p57"/>
          <p:cNvSpPr txBox="1"/>
          <p:nvPr>
            <p:ph idx="1" type="body"/>
          </p:nvPr>
        </p:nvSpPr>
        <p:spPr>
          <a:xfrm>
            <a:off x="560525" y="1966775"/>
            <a:ext cx="3212700" cy="2080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Inter"/>
              <a:buChar char="●"/>
              <a:defRPr/>
            </a:lvl1pPr>
            <a:lvl2pPr indent="-304800" lvl="1" marL="914400">
              <a:spcBef>
                <a:spcPts val="0"/>
              </a:spcBef>
              <a:spcAft>
                <a:spcPts val="0"/>
              </a:spcAft>
              <a:buSzPts val="1200"/>
              <a:buFont typeface="Inter"/>
              <a:buChar char="○"/>
              <a:defRPr/>
            </a:lvl2pPr>
            <a:lvl3pPr indent="-304800" lvl="2" marL="1371600">
              <a:spcBef>
                <a:spcPts val="0"/>
              </a:spcBef>
              <a:spcAft>
                <a:spcPts val="0"/>
              </a:spcAft>
              <a:buSzPts val="1200"/>
              <a:buFont typeface="Inter"/>
              <a:buChar char="■"/>
              <a:defRPr/>
            </a:lvl3pPr>
            <a:lvl4pPr indent="-304800" lvl="3" marL="1828800">
              <a:spcBef>
                <a:spcPts val="0"/>
              </a:spcBef>
              <a:spcAft>
                <a:spcPts val="0"/>
              </a:spcAft>
              <a:buSzPts val="1200"/>
              <a:buFont typeface="Inter"/>
              <a:buChar char="●"/>
              <a:defRPr/>
            </a:lvl4pPr>
            <a:lvl5pPr indent="-304800" lvl="4" marL="2286000">
              <a:spcBef>
                <a:spcPts val="0"/>
              </a:spcBef>
              <a:spcAft>
                <a:spcPts val="0"/>
              </a:spcAft>
              <a:buSzPts val="1200"/>
              <a:buFont typeface="Inter"/>
              <a:buChar char="○"/>
              <a:defRPr/>
            </a:lvl5pPr>
            <a:lvl6pPr indent="-304800" lvl="5" marL="2743200">
              <a:spcBef>
                <a:spcPts val="0"/>
              </a:spcBef>
              <a:spcAft>
                <a:spcPts val="0"/>
              </a:spcAft>
              <a:buSzPts val="1200"/>
              <a:buFont typeface="Inter"/>
              <a:buChar char="■"/>
              <a:defRPr/>
            </a:lvl6pPr>
            <a:lvl7pPr indent="-304800" lvl="6" marL="3200400">
              <a:spcBef>
                <a:spcPts val="0"/>
              </a:spcBef>
              <a:spcAft>
                <a:spcPts val="0"/>
              </a:spcAft>
              <a:buSzPts val="1200"/>
              <a:buFont typeface="Inter"/>
              <a:buChar char="●"/>
              <a:defRPr/>
            </a:lvl7pPr>
            <a:lvl8pPr indent="-304800" lvl="7" marL="3657600">
              <a:spcBef>
                <a:spcPts val="0"/>
              </a:spcBef>
              <a:spcAft>
                <a:spcPts val="0"/>
              </a:spcAft>
              <a:buSzPts val="1200"/>
              <a:buFont typeface="Inter"/>
              <a:buChar char="○"/>
              <a:defRPr/>
            </a:lvl8pPr>
            <a:lvl9pPr indent="-304800" lvl="8" marL="4114800">
              <a:spcBef>
                <a:spcPts val="0"/>
              </a:spcBef>
              <a:spcAft>
                <a:spcPts val="0"/>
              </a:spcAft>
              <a:buSzPts val="1200"/>
              <a:buFont typeface="Inter"/>
              <a:buChar char="■"/>
              <a:defRPr/>
            </a:lvl9pPr>
          </a:lstStyle>
          <a:p/>
        </p:txBody>
      </p:sp>
      <p:sp>
        <p:nvSpPr>
          <p:cNvPr id="432" name="Google Shape;432;p57"/>
          <p:cNvSpPr/>
          <p:nvPr/>
        </p:nvSpPr>
        <p:spPr>
          <a:xfrm>
            <a:off x="603475"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Inter"/>
                <a:ea typeface="Inter"/>
                <a:cs typeface="Inter"/>
                <a:sym typeface="Inter"/>
              </a:rPr>
              <a:t>Confidential</a:t>
            </a:r>
            <a:endParaRPr sz="700">
              <a:solidFill>
                <a:schemeClr val="dk1"/>
              </a:solidFill>
              <a:latin typeface="Inter"/>
              <a:ea typeface="Inter"/>
              <a:cs typeface="Inter"/>
              <a:sym typeface="Inter"/>
            </a:endParaRPr>
          </a:p>
        </p:txBody>
      </p:sp>
      <p:sp>
        <p:nvSpPr>
          <p:cNvPr id="433" name="Google Shape;433;p57"/>
          <p:cNvSpPr txBox="1"/>
          <p:nvPr>
            <p:ph idx="2" type="sldNum"/>
          </p:nvPr>
        </p:nvSpPr>
        <p:spPr>
          <a:xfrm>
            <a:off x="420872" y="203200"/>
            <a:ext cx="428700" cy="393600"/>
          </a:xfrm>
          <a:prstGeom prst="rect">
            <a:avLst/>
          </a:prstGeom>
        </p:spPr>
        <p:txBody>
          <a:bodyPr anchorCtr="0" anchor="ctr" bIns="91425" lIns="91425" spcFirstLastPara="1" rIns="91425" wrap="square" tIns="91425">
            <a:normAutofit/>
          </a:bodyPr>
          <a:lstStyle>
            <a:lvl1pPr lvl="0" rtl="0" algn="ctr">
              <a:buNone/>
              <a:defRPr sz="800">
                <a:solidFill>
                  <a:schemeClr val="accent2"/>
                </a:solidFill>
                <a:latin typeface="Inter Light"/>
                <a:ea typeface="Inter Light"/>
                <a:cs typeface="Inter Light"/>
                <a:sym typeface="Inter Light"/>
              </a:defRPr>
            </a:lvl1pPr>
            <a:lvl2pPr lvl="1" rtl="0" algn="ctr">
              <a:buNone/>
              <a:defRPr sz="800">
                <a:solidFill>
                  <a:schemeClr val="accent2"/>
                </a:solidFill>
                <a:latin typeface="Inter Light"/>
                <a:ea typeface="Inter Light"/>
                <a:cs typeface="Inter Light"/>
                <a:sym typeface="Inter Light"/>
              </a:defRPr>
            </a:lvl2pPr>
            <a:lvl3pPr lvl="2" rtl="0" algn="ctr">
              <a:buNone/>
              <a:defRPr sz="800">
                <a:solidFill>
                  <a:schemeClr val="accent2"/>
                </a:solidFill>
                <a:latin typeface="Inter Light"/>
                <a:ea typeface="Inter Light"/>
                <a:cs typeface="Inter Light"/>
                <a:sym typeface="Inter Light"/>
              </a:defRPr>
            </a:lvl3pPr>
            <a:lvl4pPr lvl="3" rtl="0" algn="ctr">
              <a:buNone/>
              <a:defRPr sz="800">
                <a:solidFill>
                  <a:schemeClr val="accent2"/>
                </a:solidFill>
                <a:latin typeface="Inter Light"/>
                <a:ea typeface="Inter Light"/>
                <a:cs typeface="Inter Light"/>
                <a:sym typeface="Inter Light"/>
              </a:defRPr>
            </a:lvl4pPr>
            <a:lvl5pPr lvl="4" rtl="0" algn="ctr">
              <a:buNone/>
              <a:defRPr sz="800">
                <a:solidFill>
                  <a:schemeClr val="accent2"/>
                </a:solidFill>
                <a:latin typeface="Inter Light"/>
                <a:ea typeface="Inter Light"/>
                <a:cs typeface="Inter Light"/>
                <a:sym typeface="Inter Light"/>
              </a:defRPr>
            </a:lvl5pPr>
            <a:lvl6pPr lvl="5" rtl="0" algn="ctr">
              <a:buNone/>
              <a:defRPr sz="800">
                <a:solidFill>
                  <a:schemeClr val="accent2"/>
                </a:solidFill>
                <a:latin typeface="Inter Light"/>
                <a:ea typeface="Inter Light"/>
                <a:cs typeface="Inter Light"/>
                <a:sym typeface="Inter Light"/>
              </a:defRPr>
            </a:lvl6pPr>
            <a:lvl7pPr lvl="6" rtl="0" algn="ctr">
              <a:buNone/>
              <a:defRPr sz="800">
                <a:solidFill>
                  <a:schemeClr val="accent2"/>
                </a:solidFill>
                <a:latin typeface="Inter Light"/>
                <a:ea typeface="Inter Light"/>
                <a:cs typeface="Inter Light"/>
                <a:sym typeface="Inter Light"/>
              </a:defRPr>
            </a:lvl7pPr>
            <a:lvl8pPr lvl="7" rtl="0" algn="ctr">
              <a:buNone/>
              <a:defRPr sz="800">
                <a:solidFill>
                  <a:schemeClr val="accent2"/>
                </a:solidFill>
                <a:latin typeface="Inter Light"/>
                <a:ea typeface="Inter Light"/>
                <a:cs typeface="Inter Light"/>
                <a:sym typeface="Inter Light"/>
              </a:defRPr>
            </a:lvl8pPr>
            <a:lvl9pPr lvl="8" rtl="0" algn="ctr">
              <a:buNone/>
              <a:defRPr sz="800">
                <a:solidFill>
                  <a:schemeClr val="accent2"/>
                </a:solidFill>
                <a:latin typeface="Inter Light"/>
                <a:ea typeface="Inter Light"/>
                <a:cs typeface="Inter Light"/>
                <a:sym typeface="Inter Light"/>
              </a:defRPr>
            </a:lvl9pPr>
          </a:lstStyle>
          <a:p>
            <a:pPr indent="0" lvl="0" marL="0" rtl="0" algn="ctr">
              <a:spcBef>
                <a:spcPts val="0"/>
              </a:spcBef>
              <a:spcAft>
                <a:spcPts val="0"/>
              </a:spcAft>
              <a:buNone/>
            </a:pPr>
            <a:fld id="{00000000-1234-1234-1234-123412341234}" type="slidenum">
              <a:rPr lang="en"/>
              <a:t>‹#›</a:t>
            </a:fld>
            <a:endParaRPr/>
          </a:p>
        </p:txBody>
      </p:sp>
      <p:sp>
        <p:nvSpPr>
          <p:cNvPr id="434" name="Google Shape;434;p57"/>
          <p:cNvSpPr/>
          <p:nvPr/>
        </p:nvSpPr>
        <p:spPr>
          <a:xfrm>
            <a:off x="1644650"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dk1"/>
                </a:solidFill>
                <a:latin typeface="Inter"/>
                <a:ea typeface="Inter"/>
                <a:cs typeface="Inter"/>
                <a:sym typeface="Inter"/>
              </a:rPr>
              <a:t>Copyright ©</a:t>
            </a:r>
            <a:endParaRPr sz="700">
              <a:solidFill>
                <a:schemeClr val="dk1"/>
              </a:solidFill>
              <a:latin typeface="Inter"/>
              <a:ea typeface="Inter"/>
              <a:cs typeface="Inter"/>
              <a:sym typeface="Inte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CUSTOM_1">
    <p:bg>
      <p:bgPr>
        <a:solidFill>
          <a:schemeClr val="dk2"/>
        </a:solidFill>
      </p:bgPr>
    </p:bg>
    <p:spTree>
      <p:nvGrpSpPr>
        <p:cNvPr id="435" name="Shape 435"/>
        <p:cNvGrpSpPr/>
        <p:nvPr/>
      </p:nvGrpSpPr>
      <p:grpSpPr>
        <a:xfrm>
          <a:off x="0" y="0"/>
          <a:ext cx="0" cy="0"/>
          <a:chOff x="0" y="0"/>
          <a:chExt cx="0" cy="0"/>
        </a:xfrm>
      </p:grpSpPr>
      <p:sp>
        <p:nvSpPr>
          <p:cNvPr id="436" name="Google Shape;436;p58"/>
          <p:cNvSpPr/>
          <p:nvPr>
            <p:ph idx="2" type="pic"/>
          </p:nvPr>
        </p:nvSpPr>
        <p:spPr>
          <a:xfrm>
            <a:off x="211850" y="203250"/>
            <a:ext cx="4292400" cy="4737000"/>
          </a:xfrm>
          <a:prstGeom prst="roundRect">
            <a:avLst>
              <a:gd fmla="val 3358" name="adj"/>
            </a:avLst>
          </a:prstGeom>
          <a:noFill/>
          <a:ln>
            <a:noFill/>
          </a:ln>
        </p:spPr>
      </p:sp>
      <p:sp>
        <p:nvSpPr>
          <p:cNvPr id="437" name="Google Shape;437;p58"/>
          <p:cNvSpPr/>
          <p:nvPr>
            <p:ph idx="3" type="pic"/>
          </p:nvPr>
        </p:nvSpPr>
        <p:spPr>
          <a:xfrm>
            <a:off x="4639750" y="203250"/>
            <a:ext cx="4292400" cy="4737000"/>
          </a:xfrm>
          <a:prstGeom prst="roundRect">
            <a:avLst>
              <a:gd fmla="val 3358" name="adj"/>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Competition">
  <p:cSld name="CUSTOM_2">
    <p:bg>
      <p:bgPr>
        <a:solidFill>
          <a:schemeClr val="lt1"/>
        </a:solidFill>
      </p:bgPr>
    </p:bg>
    <p:spTree>
      <p:nvGrpSpPr>
        <p:cNvPr id="438" name="Shape 438"/>
        <p:cNvGrpSpPr/>
        <p:nvPr/>
      </p:nvGrpSpPr>
      <p:grpSpPr>
        <a:xfrm>
          <a:off x="0" y="0"/>
          <a:ext cx="0" cy="0"/>
          <a:chOff x="0" y="0"/>
          <a:chExt cx="0" cy="0"/>
        </a:xfrm>
      </p:grpSpPr>
      <p:sp>
        <p:nvSpPr>
          <p:cNvPr id="439" name="Google Shape;439;p59"/>
          <p:cNvSpPr/>
          <p:nvPr>
            <p:ph idx="2" type="pic"/>
          </p:nvPr>
        </p:nvSpPr>
        <p:spPr>
          <a:xfrm>
            <a:off x="4014725" y="557375"/>
            <a:ext cx="1374300" cy="1471500"/>
          </a:xfrm>
          <a:prstGeom prst="roundRect">
            <a:avLst>
              <a:gd fmla="val 7582" name="adj"/>
            </a:avLst>
          </a:prstGeom>
          <a:noFill/>
          <a:ln>
            <a:noFill/>
          </a:ln>
        </p:spPr>
      </p:sp>
      <p:sp>
        <p:nvSpPr>
          <p:cNvPr id="440" name="Google Shape;440;p59"/>
          <p:cNvSpPr/>
          <p:nvPr>
            <p:ph idx="3" type="pic"/>
          </p:nvPr>
        </p:nvSpPr>
        <p:spPr>
          <a:xfrm>
            <a:off x="5688575" y="557375"/>
            <a:ext cx="1374300" cy="1471500"/>
          </a:xfrm>
          <a:prstGeom prst="roundRect">
            <a:avLst>
              <a:gd fmla="val 7582" name="adj"/>
            </a:avLst>
          </a:prstGeom>
          <a:noFill/>
          <a:ln>
            <a:noFill/>
          </a:ln>
        </p:spPr>
      </p:sp>
      <p:sp>
        <p:nvSpPr>
          <p:cNvPr id="441" name="Google Shape;441;p59"/>
          <p:cNvSpPr/>
          <p:nvPr>
            <p:ph idx="4" type="pic"/>
          </p:nvPr>
        </p:nvSpPr>
        <p:spPr>
          <a:xfrm>
            <a:off x="7362425" y="557375"/>
            <a:ext cx="1374300" cy="1471500"/>
          </a:xfrm>
          <a:prstGeom prst="roundRect">
            <a:avLst>
              <a:gd fmla="val 7582" name="adj"/>
            </a:avLst>
          </a:prstGeom>
          <a:noFill/>
          <a:ln>
            <a:noFill/>
          </a:ln>
        </p:spPr>
      </p:sp>
      <p:sp>
        <p:nvSpPr>
          <p:cNvPr id="442" name="Google Shape;442;p59"/>
          <p:cNvSpPr/>
          <p:nvPr>
            <p:ph idx="5" type="pic"/>
          </p:nvPr>
        </p:nvSpPr>
        <p:spPr>
          <a:xfrm>
            <a:off x="4014725" y="2644475"/>
            <a:ext cx="1374300" cy="1471500"/>
          </a:xfrm>
          <a:prstGeom prst="roundRect">
            <a:avLst>
              <a:gd fmla="val 7582" name="adj"/>
            </a:avLst>
          </a:prstGeom>
          <a:noFill/>
          <a:ln>
            <a:noFill/>
          </a:ln>
        </p:spPr>
      </p:sp>
      <p:sp>
        <p:nvSpPr>
          <p:cNvPr id="443" name="Google Shape;443;p59"/>
          <p:cNvSpPr/>
          <p:nvPr>
            <p:ph idx="6" type="pic"/>
          </p:nvPr>
        </p:nvSpPr>
        <p:spPr>
          <a:xfrm>
            <a:off x="5688575" y="2644475"/>
            <a:ext cx="1374300" cy="1471500"/>
          </a:xfrm>
          <a:prstGeom prst="roundRect">
            <a:avLst>
              <a:gd fmla="val 7582" name="adj"/>
            </a:avLst>
          </a:prstGeom>
          <a:noFill/>
          <a:ln>
            <a:noFill/>
          </a:ln>
        </p:spPr>
      </p:sp>
      <p:sp>
        <p:nvSpPr>
          <p:cNvPr id="444" name="Google Shape;444;p59"/>
          <p:cNvSpPr/>
          <p:nvPr>
            <p:ph idx="7" type="pic"/>
          </p:nvPr>
        </p:nvSpPr>
        <p:spPr>
          <a:xfrm>
            <a:off x="7362425" y="2644475"/>
            <a:ext cx="1374300" cy="1471500"/>
          </a:xfrm>
          <a:prstGeom prst="roundRect">
            <a:avLst>
              <a:gd fmla="val 7582" name="adj"/>
            </a:avLst>
          </a:prstGeom>
          <a:noFill/>
          <a:ln>
            <a:noFill/>
          </a:ln>
        </p:spPr>
      </p:sp>
      <p:cxnSp>
        <p:nvCxnSpPr>
          <p:cNvPr id="445" name="Google Shape;445;p59"/>
          <p:cNvCxnSpPr/>
          <p:nvPr/>
        </p:nvCxnSpPr>
        <p:spPr>
          <a:xfrm rot="10800000">
            <a:off x="560525" y="279400"/>
            <a:ext cx="149400" cy="0"/>
          </a:xfrm>
          <a:prstGeom prst="straightConnector1">
            <a:avLst/>
          </a:prstGeom>
          <a:noFill/>
          <a:ln cap="flat" cmpd="sng" w="9525">
            <a:solidFill>
              <a:schemeClr val="dk1"/>
            </a:solidFill>
            <a:prstDash val="solid"/>
            <a:round/>
            <a:headEnd len="med" w="med" type="none"/>
            <a:tailEnd len="med" w="med" type="none"/>
          </a:ln>
        </p:spPr>
      </p:cxnSp>
      <p:sp>
        <p:nvSpPr>
          <p:cNvPr id="446" name="Google Shape;446;p59"/>
          <p:cNvSpPr txBox="1"/>
          <p:nvPr>
            <p:ph type="title"/>
          </p:nvPr>
        </p:nvSpPr>
        <p:spPr>
          <a:xfrm>
            <a:off x="452575" y="596800"/>
            <a:ext cx="3262500" cy="13596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4200"/>
              <a:buFont typeface="Inter"/>
              <a:buNone/>
              <a:defRPr/>
            </a:lvl1pPr>
            <a:lvl2pPr lvl="1">
              <a:lnSpc>
                <a:spcPct val="80000"/>
              </a:lnSpc>
              <a:spcBef>
                <a:spcPts val="0"/>
              </a:spcBef>
              <a:spcAft>
                <a:spcPts val="0"/>
              </a:spcAft>
              <a:buSzPts val="4800"/>
              <a:buFont typeface="Inter"/>
              <a:buNone/>
              <a:defRPr b="1" sz="4800"/>
            </a:lvl2pPr>
            <a:lvl3pPr lvl="2">
              <a:lnSpc>
                <a:spcPct val="80000"/>
              </a:lnSpc>
              <a:spcBef>
                <a:spcPts val="0"/>
              </a:spcBef>
              <a:spcAft>
                <a:spcPts val="0"/>
              </a:spcAft>
              <a:buSzPts val="4800"/>
              <a:buFont typeface="Inter"/>
              <a:buNone/>
              <a:defRPr b="1" sz="4800"/>
            </a:lvl3pPr>
            <a:lvl4pPr lvl="3">
              <a:lnSpc>
                <a:spcPct val="80000"/>
              </a:lnSpc>
              <a:spcBef>
                <a:spcPts val="0"/>
              </a:spcBef>
              <a:spcAft>
                <a:spcPts val="0"/>
              </a:spcAft>
              <a:buSzPts val="4800"/>
              <a:buFont typeface="Inter"/>
              <a:buNone/>
              <a:defRPr b="1" sz="4800"/>
            </a:lvl4pPr>
            <a:lvl5pPr lvl="4">
              <a:lnSpc>
                <a:spcPct val="80000"/>
              </a:lnSpc>
              <a:spcBef>
                <a:spcPts val="0"/>
              </a:spcBef>
              <a:spcAft>
                <a:spcPts val="0"/>
              </a:spcAft>
              <a:buSzPts val="4800"/>
              <a:buFont typeface="Inter"/>
              <a:buNone/>
              <a:defRPr b="1" sz="4800"/>
            </a:lvl5pPr>
            <a:lvl6pPr lvl="5">
              <a:lnSpc>
                <a:spcPct val="80000"/>
              </a:lnSpc>
              <a:spcBef>
                <a:spcPts val="0"/>
              </a:spcBef>
              <a:spcAft>
                <a:spcPts val="0"/>
              </a:spcAft>
              <a:buSzPts val="4800"/>
              <a:buFont typeface="Inter"/>
              <a:buNone/>
              <a:defRPr b="1" sz="4800"/>
            </a:lvl6pPr>
            <a:lvl7pPr lvl="6">
              <a:lnSpc>
                <a:spcPct val="80000"/>
              </a:lnSpc>
              <a:spcBef>
                <a:spcPts val="0"/>
              </a:spcBef>
              <a:spcAft>
                <a:spcPts val="0"/>
              </a:spcAft>
              <a:buSzPts val="4800"/>
              <a:buFont typeface="Inter"/>
              <a:buNone/>
              <a:defRPr b="1" sz="4800"/>
            </a:lvl7pPr>
            <a:lvl8pPr lvl="7">
              <a:lnSpc>
                <a:spcPct val="80000"/>
              </a:lnSpc>
              <a:spcBef>
                <a:spcPts val="0"/>
              </a:spcBef>
              <a:spcAft>
                <a:spcPts val="0"/>
              </a:spcAft>
              <a:buSzPts val="4800"/>
              <a:buFont typeface="Inter"/>
              <a:buNone/>
              <a:defRPr b="1" sz="4800"/>
            </a:lvl8pPr>
            <a:lvl9pPr lvl="8">
              <a:lnSpc>
                <a:spcPct val="80000"/>
              </a:lnSpc>
              <a:spcBef>
                <a:spcPts val="0"/>
              </a:spcBef>
              <a:spcAft>
                <a:spcPts val="0"/>
              </a:spcAft>
              <a:buSzPts val="4800"/>
              <a:buFont typeface="Inter"/>
              <a:buNone/>
              <a:defRPr b="1" sz="4800"/>
            </a:lvl9pPr>
          </a:lstStyle>
          <a:p/>
        </p:txBody>
      </p:sp>
      <p:sp>
        <p:nvSpPr>
          <p:cNvPr id="447" name="Google Shape;447;p59"/>
          <p:cNvSpPr txBox="1"/>
          <p:nvPr>
            <p:ph idx="1" type="subTitle"/>
          </p:nvPr>
        </p:nvSpPr>
        <p:spPr>
          <a:xfrm>
            <a:off x="452575" y="1956400"/>
            <a:ext cx="2616000" cy="6273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Inter SemiBold"/>
              <a:buNone/>
              <a:defRPr sz="1600"/>
            </a:lvl1pPr>
            <a:lvl2pPr lvl="1">
              <a:spcBef>
                <a:spcPts val="0"/>
              </a:spcBef>
              <a:spcAft>
                <a:spcPts val="0"/>
              </a:spcAft>
              <a:buSzPts val="1600"/>
              <a:buFont typeface="Inter SemiBold"/>
              <a:buNone/>
              <a:defRPr sz="1600"/>
            </a:lvl2pPr>
            <a:lvl3pPr lvl="2">
              <a:spcBef>
                <a:spcPts val="0"/>
              </a:spcBef>
              <a:spcAft>
                <a:spcPts val="0"/>
              </a:spcAft>
              <a:buSzPts val="1600"/>
              <a:buFont typeface="Inter SemiBold"/>
              <a:buNone/>
              <a:defRPr sz="1600"/>
            </a:lvl3pPr>
            <a:lvl4pPr lvl="3">
              <a:spcBef>
                <a:spcPts val="0"/>
              </a:spcBef>
              <a:spcAft>
                <a:spcPts val="0"/>
              </a:spcAft>
              <a:buSzPts val="1600"/>
              <a:buFont typeface="Inter SemiBold"/>
              <a:buNone/>
              <a:defRPr sz="1600"/>
            </a:lvl4pPr>
            <a:lvl5pPr lvl="4">
              <a:spcBef>
                <a:spcPts val="0"/>
              </a:spcBef>
              <a:spcAft>
                <a:spcPts val="0"/>
              </a:spcAft>
              <a:buSzPts val="1600"/>
              <a:buFont typeface="Inter SemiBold"/>
              <a:buNone/>
              <a:defRPr sz="1600"/>
            </a:lvl5pPr>
            <a:lvl6pPr lvl="5">
              <a:spcBef>
                <a:spcPts val="0"/>
              </a:spcBef>
              <a:spcAft>
                <a:spcPts val="0"/>
              </a:spcAft>
              <a:buSzPts val="1600"/>
              <a:buFont typeface="Inter SemiBold"/>
              <a:buNone/>
              <a:defRPr sz="1600"/>
            </a:lvl6pPr>
            <a:lvl7pPr lvl="6">
              <a:spcBef>
                <a:spcPts val="0"/>
              </a:spcBef>
              <a:spcAft>
                <a:spcPts val="0"/>
              </a:spcAft>
              <a:buSzPts val="1600"/>
              <a:buFont typeface="Inter SemiBold"/>
              <a:buNone/>
              <a:defRPr sz="1600"/>
            </a:lvl7pPr>
            <a:lvl8pPr lvl="7">
              <a:spcBef>
                <a:spcPts val="0"/>
              </a:spcBef>
              <a:spcAft>
                <a:spcPts val="0"/>
              </a:spcAft>
              <a:buSzPts val="1600"/>
              <a:buFont typeface="Inter SemiBold"/>
              <a:buNone/>
              <a:defRPr sz="1600"/>
            </a:lvl8pPr>
            <a:lvl9pPr lvl="8">
              <a:spcBef>
                <a:spcPts val="0"/>
              </a:spcBef>
              <a:spcAft>
                <a:spcPts val="0"/>
              </a:spcAft>
              <a:buSzPts val="1600"/>
              <a:buFont typeface="Inter SemiBold"/>
              <a:buNone/>
              <a:defRPr sz="1600"/>
            </a:lvl9pPr>
          </a:lstStyle>
          <a:p/>
        </p:txBody>
      </p:sp>
      <p:sp>
        <p:nvSpPr>
          <p:cNvPr id="448" name="Google Shape;448;p59"/>
          <p:cNvSpPr txBox="1"/>
          <p:nvPr>
            <p:ph idx="8" type="body"/>
          </p:nvPr>
        </p:nvSpPr>
        <p:spPr>
          <a:xfrm>
            <a:off x="467825" y="2583700"/>
            <a:ext cx="3247200" cy="9450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SzPts val="1200"/>
              <a:buFont typeface="Inter"/>
              <a:buChar char="●"/>
              <a:defRPr/>
            </a:lvl1pPr>
            <a:lvl2pPr indent="-304800" lvl="1" marL="914400">
              <a:lnSpc>
                <a:spcPct val="115000"/>
              </a:lnSpc>
              <a:spcBef>
                <a:spcPts val="0"/>
              </a:spcBef>
              <a:spcAft>
                <a:spcPts val="0"/>
              </a:spcAft>
              <a:buSzPts val="1200"/>
              <a:buFont typeface="Inter"/>
              <a:buChar char="○"/>
              <a:defRPr/>
            </a:lvl2pPr>
            <a:lvl3pPr indent="-304800" lvl="2" marL="1371600">
              <a:lnSpc>
                <a:spcPct val="115000"/>
              </a:lnSpc>
              <a:spcBef>
                <a:spcPts val="0"/>
              </a:spcBef>
              <a:spcAft>
                <a:spcPts val="0"/>
              </a:spcAft>
              <a:buSzPts val="1200"/>
              <a:buFont typeface="Inter"/>
              <a:buChar char="■"/>
              <a:defRPr/>
            </a:lvl3pPr>
            <a:lvl4pPr indent="-304800" lvl="3" marL="1828800">
              <a:lnSpc>
                <a:spcPct val="115000"/>
              </a:lnSpc>
              <a:spcBef>
                <a:spcPts val="0"/>
              </a:spcBef>
              <a:spcAft>
                <a:spcPts val="0"/>
              </a:spcAft>
              <a:buSzPts val="1200"/>
              <a:buFont typeface="Inter"/>
              <a:buChar char="●"/>
              <a:defRPr/>
            </a:lvl4pPr>
            <a:lvl5pPr indent="-304800" lvl="4" marL="2286000">
              <a:lnSpc>
                <a:spcPct val="115000"/>
              </a:lnSpc>
              <a:spcBef>
                <a:spcPts val="0"/>
              </a:spcBef>
              <a:spcAft>
                <a:spcPts val="0"/>
              </a:spcAft>
              <a:buSzPts val="1200"/>
              <a:buFont typeface="Inter"/>
              <a:buChar char="○"/>
              <a:defRPr/>
            </a:lvl5pPr>
            <a:lvl6pPr indent="-304800" lvl="5" marL="2743200">
              <a:lnSpc>
                <a:spcPct val="115000"/>
              </a:lnSpc>
              <a:spcBef>
                <a:spcPts val="0"/>
              </a:spcBef>
              <a:spcAft>
                <a:spcPts val="0"/>
              </a:spcAft>
              <a:buSzPts val="1200"/>
              <a:buFont typeface="Inter"/>
              <a:buChar char="■"/>
              <a:defRPr/>
            </a:lvl6pPr>
            <a:lvl7pPr indent="-304800" lvl="6" marL="3200400">
              <a:lnSpc>
                <a:spcPct val="115000"/>
              </a:lnSpc>
              <a:spcBef>
                <a:spcPts val="0"/>
              </a:spcBef>
              <a:spcAft>
                <a:spcPts val="0"/>
              </a:spcAft>
              <a:buSzPts val="1200"/>
              <a:buFont typeface="Inter"/>
              <a:buChar char="●"/>
              <a:defRPr/>
            </a:lvl7pPr>
            <a:lvl8pPr indent="-304800" lvl="7" marL="3657600">
              <a:lnSpc>
                <a:spcPct val="115000"/>
              </a:lnSpc>
              <a:spcBef>
                <a:spcPts val="0"/>
              </a:spcBef>
              <a:spcAft>
                <a:spcPts val="0"/>
              </a:spcAft>
              <a:buSzPts val="1200"/>
              <a:buFont typeface="Inter"/>
              <a:buChar char="○"/>
              <a:defRPr/>
            </a:lvl8pPr>
            <a:lvl9pPr indent="-304800" lvl="8" marL="4114800">
              <a:lnSpc>
                <a:spcPct val="115000"/>
              </a:lnSpc>
              <a:spcBef>
                <a:spcPts val="0"/>
              </a:spcBef>
              <a:spcAft>
                <a:spcPts val="0"/>
              </a:spcAft>
              <a:buSzPts val="1200"/>
              <a:buFont typeface="Inter"/>
              <a:buChar char="■"/>
              <a:defRPr/>
            </a:lvl9pPr>
          </a:lstStyle>
          <a:p/>
        </p:txBody>
      </p:sp>
      <p:sp>
        <p:nvSpPr>
          <p:cNvPr id="449" name="Google Shape;449;p59"/>
          <p:cNvSpPr txBox="1"/>
          <p:nvPr>
            <p:ph idx="9" type="subTitle"/>
          </p:nvPr>
        </p:nvSpPr>
        <p:spPr>
          <a:xfrm>
            <a:off x="4014725" y="2028875"/>
            <a:ext cx="1374300" cy="627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Inter SemiBold"/>
              <a:buNone/>
              <a:defRPr sz="1200"/>
            </a:lvl1pPr>
            <a:lvl2pPr lvl="1" algn="ctr">
              <a:spcBef>
                <a:spcPts val="0"/>
              </a:spcBef>
              <a:spcAft>
                <a:spcPts val="0"/>
              </a:spcAft>
              <a:buSzPts val="1600"/>
              <a:buFont typeface="Inter SemiBold"/>
              <a:buNone/>
              <a:defRPr sz="1600"/>
            </a:lvl2pPr>
            <a:lvl3pPr lvl="2" algn="ctr">
              <a:spcBef>
                <a:spcPts val="0"/>
              </a:spcBef>
              <a:spcAft>
                <a:spcPts val="0"/>
              </a:spcAft>
              <a:buSzPts val="1600"/>
              <a:buFont typeface="Inter SemiBold"/>
              <a:buNone/>
              <a:defRPr sz="1600"/>
            </a:lvl3pPr>
            <a:lvl4pPr lvl="3" algn="ctr">
              <a:spcBef>
                <a:spcPts val="0"/>
              </a:spcBef>
              <a:spcAft>
                <a:spcPts val="0"/>
              </a:spcAft>
              <a:buSzPts val="1600"/>
              <a:buFont typeface="Inter SemiBold"/>
              <a:buNone/>
              <a:defRPr sz="1600"/>
            </a:lvl4pPr>
            <a:lvl5pPr lvl="4" algn="ctr">
              <a:spcBef>
                <a:spcPts val="0"/>
              </a:spcBef>
              <a:spcAft>
                <a:spcPts val="0"/>
              </a:spcAft>
              <a:buSzPts val="1600"/>
              <a:buFont typeface="Inter SemiBold"/>
              <a:buNone/>
              <a:defRPr sz="1600"/>
            </a:lvl5pPr>
            <a:lvl6pPr lvl="5" algn="ctr">
              <a:spcBef>
                <a:spcPts val="0"/>
              </a:spcBef>
              <a:spcAft>
                <a:spcPts val="0"/>
              </a:spcAft>
              <a:buSzPts val="1600"/>
              <a:buFont typeface="Inter SemiBold"/>
              <a:buNone/>
              <a:defRPr sz="1600"/>
            </a:lvl6pPr>
            <a:lvl7pPr lvl="6" algn="ctr">
              <a:spcBef>
                <a:spcPts val="0"/>
              </a:spcBef>
              <a:spcAft>
                <a:spcPts val="0"/>
              </a:spcAft>
              <a:buSzPts val="1600"/>
              <a:buFont typeface="Inter SemiBold"/>
              <a:buNone/>
              <a:defRPr sz="1600"/>
            </a:lvl7pPr>
            <a:lvl8pPr lvl="7" algn="ctr">
              <a:spcBef>
                <a:spcPts val="0"/>
              </a:spcBef>
              <a:spcAft>
                <a:spcPts val="0"/>
              </a:spcAft>
              <a:buSzPts val="1600"/>
              <a:buFont typeface="Inter SemiBold"/>
              <a:buNone/>
              <a:defRPr sz="1600"/>
            </a:lvl8pPr>
            <a:lvl9pPr lvl="8" algn="ctr">
              <a:spcBef>
                <a:spcPts val="0"/>
              </a:spcBef>
              <a:spcAft>
                <a:spcPts val="0"/>
              </a:spcAft>
              <a:buSzPts val="1600"/>
              <a:buFont typeface="Inter SemiBold"/>
              <a:buNone/>
              <a:defRPr sz="1600"/>
            </a:lvl9pPr>
          </a:lstStyle>
          <a:p/>
        </p:txBody>
      </p:sp>
      <p:sp>
        <p:nvSpPr>
          <p:cNvPr id="450" name="Google Shape;450;p59"/>
          <p:cNvSpPr txBox="1"/>
          <p:nvPr>
            <p:ph idx="13" type="subTitle"/>
          </p:nvPr>
        </p:nvSpPr>
        <p:spPr>
          <a:xfrm>
            <a:off x="5688575" y="2028875"/>
            <a:ext cx="1374300" cy="627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Inter SemiBold"/>
              <a:buNone/>
              <a:defRPr sz="1200"/>
            </a:lvl1pPr>
            <a:lvl2pPr lvl="1" algn="ctr">
              <a:spcBef>
                <a:spcPts val="0"/>
              </a:spcBef>
              <a:spcAft>
                <a:spcPts val="0"/>
              </a:spcAft>
              <a:buSzPts val="1600"/>
              <a:buFont typeface="Inter SemiBold"/>
              <a:buNone/>
              <a:defRPr sz="1600"/>
            </a:lvl2pPr>
            <a:lvl3pPr lvl="2" algn="ctr">
              <a:spcBef>
                <a:spcPts val="0"/>
              </a:spcBef>
              <a:spcAft>
                <a:spcPts val="0"/>
              </a:spcAft>
              <a:buSzPts val="1600"/>
              <a:buFont typeface="Inter SemiBold"/>
              <a:buNone/>
              <a:defRPr sz="1600"/>
            </a:lvl3pPr>
            <a:lvl4pPr lvl="3" algn="ctr">
              <a:spcBef>
                <a:spcPts val="0"/>
              </a:spcBef>
              <a:spcAft>
                <a:spcPts val="0"/>
              </a:spcAft>
              <a:buSzPts val="1600"/>
              <a:buFont typeface="Inter SemiBold"/>
              <a:buNone/>
              <a:defRPr sz="1600"/>
            </a:lvl4pPr>
            <a:lvl5pPr lvl="4" algn="ctr">
              <a:spcBef>
                <a:spcPts val="0"/>
              </a:spcBef>
              <a:spcAft>
                <a:spcPts val="0"/>
              </a:spcAft>
              <a:buSzPts val="1600"/>
              <a:buFont typeface="Inter SemiBold"/>
              <a:buNone/>
              <a:defRPr sz="1600"/>
            </a:lvl5pPr>
            <a:lvl6pPr lvl="5" algn="ctr">
              <a:spcBef>
                <a:spcPts val="0"/>
              </a:spcBef>
              <a:spcAft>
                <a:spcPts val="0"/>
              </a:spcAft>
              <a:buSzPts val="1600"/>
              <a:buFont typeface="Inter SemiBold"/>
              <a:buNone/>
              <a:defRPr sz="1600"/>
            </a:lvl6pPr>
            <a:lvl7pPr lvl="6" algn="ctr">
              <a:spcBef>
                <a:spcPts val="0"/>
              </a:spcBef>
              <a:spcAft>
                <a:spcPts val="0"/>
              </a:spcAft>
              <a:buSzPts val="1600"/>
              <a:buFont typeface="Inter SemiBold"/>
              <a:buNone/>
              <a:defRPr sz="1600"/>
            </a:lvl7pPr>
            <a:lvl8pPr lvl="7" algn="ctr">
              <a:spcBef>
                <a:spcPts val="0"/>
              </a:spcBef>
              <a:spcAft>
                <a:spcPts val="0"/>
              </a:spcAft>
              <a:buSzPts val="1600"/>
              <a:buFont typeface="Inter SemiBold"/>
              <a:buNone/>
              <a:defRPr sz="1600"/>
            </a:lvl8pPr>
            <a:lvl9pPr lvl="8" algn="ctr">
              <a:spcBef>
                <a:spcPts val="0"/>
              </a:spcBef>
              <a:spcAft>
                <a:spcPts val="0"/>
              </a:spcAft>
              <a:buSzPts val="1600"/>
              <a:buFont typeface="Inter SemiBold"/>
              <a:buNone/>
              <a:defRPr sz="1600"/>
            </a:lvl9pPr>
          </a:lstStyle>
          <a:p/>
        </p:txBody>
      </p:sp>
      <p:sp>
        <p:nvSpPr>
          <p:cNvPr id="451" name="Google Shape;451;p59"/>
          <p:cNvSpPr txBox="1"/>
          <p:nvPr>
            <p:ph idx="14" type="subTitle"/>
          </p:nvPr>
        </p:nvSpPr>
        <p:spPr>
          <a:xfrm>
            <a:off x="7362425" y="2028875"/>
            <a:ext cx="1374300" cy="627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Inter SemiBold"/>
              <a:buNone/>
              <a:defRPr sz="1200"/>
            </a:lvl1pPr>
            <a:lvl2pPr lvl="1" algn="ctr">
              <a:spcBef>
                <a:spcPts val="0"/>
              </a:spcBef>
              <a:spcAft>
                <a:spcPts val="0"/>
              </a:spcAft>
              <a:buSzPts val="1600"/>
              <a:buFont typeface="Inter SemiBold"/>
              <a:buNone/>
              <a:defRPr sz="1600"/>
            </a:lvl2pPr>
            <a:lvl3pPr lvl="2" algn="ctr">
              <a:spcBef>
                <a:spcPts val="0"/>
              </a:spcBef>
              <a:spcAft>
                <a:spcPts val="0"/>
              </a:spcAft>
              <a:buSzPts val="1600"/>
              <a:buFont typeface="Inter SemiBold"/>
              <a:buNone/>
              <a:defRPr sz="1600"/>
            </a:lvl3pPr>
            <a:lvl4pPr lvl="3" algn="ctr">
              <a:spcBef>
                <a:spcPts val="0"/>
              </a:spcBef>
              <a:spcAft>
                <a:spcPts val="0"/>
              </a:spcAft>
              <a:buSzPts val="1600"/>
              <a:buFont typeface="Inter SemiBold"/>
              <a:buNone/>
              <a:defRPr sz="1600"/>
            </a:lvl4pPr>
            <a:lvl5pPr lvl="4" algn="ctr">
              <a:spcBef>
                <a:spcPts val="0"/>
              </a:spcBef>
              <a:spcAft>
                <a:spcPts val="0"/>
              </a:spcAft>
              <a:buSzPts val="1600"/>
              <a:buFont typeface="Inter SemiBold"/>
              <a:buNone/>
              <a:defRPr sz="1600"/>
            </a:lvl5pPr>
            <a:lvl6pPr lvl="5" algn="ctr">
              <a:spcBef>
                <a:spcPts val="0"/>
              </a:spcBef>
              <a:spcAft>
                <a:spcPts val="0"/>
              </a:spcAft>
              <a:buSzPts val="1600"/>
              <a:buFont typeface="Inter SemiBold"/>
              <a:buNone/>
              <a:defRPr sz="1600"/>
            </a:lvl6pPr>
            <a:lvl7pPr lvl="6" algn="ctr">
              <a:spcBef>
                <a:spcPts val="0"/>
              </a:spcBef>
              <a:spcAft>
                <a:spcPts val="0"/>
              </a:spcAft>
              <a:buSzPts val="1600"/>
              <a:buFont typeface="Inter SemiBold"/>
              <a:buNone/>
              <a:defRPr sz="1600"/>
            </a:lvl7pPr>
            <a:lvl8pPr lvl="7" algn="ctr">
              <a:spcBef>
                <a:spcPts val="0"/>
              </a:spcBef>
              <a:spcAft>
                <a:spcPts val="0"/>
              </a:spcAft>
              <a:buSzPts val="1600"/>
              <a:buFont typeface="Inter SemiBold"/>
              <a:buNone/>
              <a:defRPr sz="1600"/>
            </a:lvl8pPr>
            <a:lvl9pPr lvl="8" algn="ctr">
              <a:spcBef>
                <a:spcPts val="0"/>
              </a:spcBef>
              <a:spcAft>
                <a:spcPts val="0"/>
              </a:spcAft>
              <a:buSzPts val="1600"/>
              <a:buFont typeface="Inter SemiBold"/>
              <a:buNone/>
              <a:defRPr sz="1600"/>
            </a:lvl9pPr>
          </a:lstStyle>
          <a:p/>
        </p:txBody>
      </p:sp>
      <p:sp>
        <p:nvSpPr>
          <p:cNvPr id="452" name="Google Shape;452;p59"/>
          <p:cNvSpPr txBox="1"/>
          <p:nvPr>
            <p:ph idx="15" type="subTitle"/>
          </p:nvPr>
        </p:nvSpPr>
        <p:spPr>
          <a:xfrm>
            <a:off x="4014725" y="4067725"/>
            <a:ext cx="1374300" cy="627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Inter SemiBold"/>
              <a:buNone/>
              <a:defRPr sz="1200"/>
            </a:lvl1pPr>
            <a:lvl2pPr lvl="1" algn="ctr">
              <a:spcBef>
                <a:spcPts val="0"/>
              </a:spcBef>
              <a:spcAft>
                <a:spcPts val="0"/>
              </a:spcAft>
              <a:buSzPts val="1600"/>
              <a:buFont typeface="Inter SemiBold"/>
              <a:buNone/>
              <a:defRPr sz="1600"/>
            </a:lvl2pPr>
            <a:lvl3pPr lvl="2" algn="ctr">
              <a:spcBef>
                <a:spcPts val="0"/>
              </a:spcBef>
              <a:spcAft>
                <a:spcPts val="0"/>
              </a:spcAft>
              <a:buSzPts val="1600"/>
              <a:buFont typeface="Inter SemiBold"/>
              <a:buNone/>
              <a:defRPr sz="1600"/>
            </a:lvl3pPr>
            <a:lvl4pPr lvl="3" algn="ctr">
              <a:spcBef>
                <a:spcPts val="0"/>
              </a:spcBef>
              <a:spcAft>
                <a:spcPts val="0"/>
              </a:spcAft>
              <a:buSzPts val="1600"/>
              <a:buFont typeface="Inter SemiBold"/>
              <a:buNone/>
              <a:defRPr sz="1600"/>
            </a:lvl4pPr>
            <a:lvl5pPr lvl="4" algn="ctr">
              <a:spcBef>
                <a:spcPts val="0"/>
              </a:spcBef>
              <a:spcAft>
                <a:spcPts val="0"/>
              </a:spcAft>
              <a:buSzPts val="1600"/>
              <a:buFont typeface="Inter SemiBold"/>
              <a:buNone/>
              <a:defRPr sz="1600"/>
            </a:lvl5pPr>
            <a:lvl6pPr lvl="5" algn="ctr">
              <a:spcBef>
                <a:spcPts val="0"/>
              </a:spcBef>
              <a:spcAft>
                <a:spcPts val="0"/>
              </a:spcAft>
              <a:buSzPts val="1600"/>
              <a:buFont typeface="Inter SemiBold"/>
              <a:buNone/>
              <a:defRPr sz="1600"/>
            </a:lvl6pPr>
            <a:lvl7pPr lvl="6" algn="ctr">
              <a:spcBef>
                <a:spcPts val="0"/>
              </a:spcBef>
              <a:spcAft>
                <a:spcPts val="0"/>
              </a:spcAft>
              <a:buSzPts val="1600"/>
              <a:buFont typeface="Inter SemiBold"/>
              <a:buNone/>
              <a:defRPr sz="1600"/>
            </a:lvl7pPr>
            <a:lvl8pPr lvl="7" algn="ctr">
              <a:spcBef>
                <a:spcPts val="0"/>
              </a:spcBef>
              <a:spcAft>
                <a:spcPts val="0"/>
              </a:spcAft>
              <a:buSzPts val="1600"/>
              <a:buFont typeface="Inter SemiBold"/>
              <a:buNone/>
              <a:defRPr sz="1600"/>
            </a:lvl8pPr>
            <a:lvl9pPr lvl="8" algn="ctr">
              <a:spcBef>
                <a:spcPts val="0"/>
              </a:spcBef>
              <a:spcAft>
                <a:spcPts val="0"/>
              </a:spcAft>
              <a:buSzPts val="1600"/>
              <a:buFont typeface="Inter SemiBold"/>
              <a:buNone/>
              <a:defRPr sz="1600"/>
            </a:lvl9pPr>
          </a:lstStyle>
          <a:p/>
        </p:txBody>
      </p:sp>
      <p:sp>
        <p:nvSpPr>
          <p:cNvPr id="453" name="Google Shape;453;p59"/>
          <p:cNvSpPr txBox="1"/>
          <p:nvPr>
            <p:ph idx="16" type="subTitle"/>
          </p:nvPr>
        </p:nvSpPr>
        <p:spPr>
          <a:xfrm>
            <a:off x="5688575" y="4067725"/>
            <a:ext cx="1374300" cy="627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Inter SemiBold"/>
              <a:buNone/>
              <a:defRPr sz="1200"/>
            </a:lvl1pPr>
            <a:lvl2pPr lvl="1" algn="ctr">
              <a:spcBef>
                <a:spcPts val="0"/>
              </a:spcBef>
              <a:spcAft>
                <a:spcPts val="0"/>
              </a:spcAft>
              <a:buSzPts val="1600"/>
              <a:buFont typeface="Inter SemiBold"/>
              <a:buNone/>
              <a:defRPr sz="1600"/>
            </a:lvl2pPr>
            <a:lvl3pPr lvl="2" algn="ctr">
              <a:spcBef>
                <a:spcPts val="0"/>
              </a:spcBef>
              <a:spcAft>
                <a:spcPts val="0"/>
              </a:spcAft>
              <a:buSzPts val="1600"/>
              <a:buFont typeface="Inter SemiBold"/>
              <a:buNone/>
              <a:defRPr sz="1600"/>
            </a:lvl3pPr>
            <a:lvl4pPr lvl="3" algn="ctr">
              <a:spcBef>
                <a:spcPts val="0"/>
              </a:spcBef>
              <a:spcAft>
                <a:spcPts val="0"/>
              </a:spcAft>
              <a:buSzPts val="1600"/>
              <a:buFont typeface="Inter SemiBold"/>
              <a:buNone/>
              <a:defRPr sz="1600"/>
            </a:lvl4pPr>
            <a:lvl5pPr lvl="4" algn="ctr">
              <a:spcBef>
                <a:spcPts val="0"/>
              </a:spcBef>
              <a:spcAft>
                <a:spcPts val="0"/>
              </a:spcAft>
              <a:buSzPts val="1600"/>
              <a:buFont typeface="Inter SemiBold"/>
              <a:buNone/>
              <a:defRPr sz="1600"/>
            </a:lvl5pPr>
            <a:lvl6pPr lvl="5" algn="ctr">
              <a:spcBef>
                <a:spcPts val="0"/>
              </a:spcBef>
              <a:spcAft>
                <a:spcPts val="0"/>
              </a:spcAft>
              <a:buSzPts val="1600"/>
              <a:buFont typeface="Inter SemiBold"/>
              <a:buNone/>
              <a:defRPr sz="1600"/>
            </a:lvl6pPr>
            <a:lvl7pPr lvl="6" algn="ctr">
              <a:spcBef>
                <a:spcPts val="0"/>
              </a:spcBef>
              <a:spcAft>
                <a:spcPts val="0"/>
              </a:spcAft>
              <a:buSzPts val="1600"/>
              <a:buFont typeface="Inter SemiBold"/>
              <a:buNone/>
              <a:defRPr sz="1600"/>
            </a:lvl7pPr>
            <a:lvl8pPr lvl="7" algn="ctr">
              <a:spcBef>
                <a:spcPts val="0"/>
              </a:spcBef>
              <a:spcAft>
                <a:spcPts val="0"/>
              </a:spcAft>
              <a:buSzPts val="1600"/>
              <a:buFont typeface="Inter SemiBold"/>
              <a:buNone/>
              <a:defRPr sz="1600"/>
            </a:lvl8pPr>
            <a:lvl9pPr lvl="8" algn="ctr">
              <a:spcBef>
                <a:spcPts val="0"/>
              </a:spcBef>
              <a:spcAft>
                <a:spcPts val="0"/>
              </a:spcAft>
              <a:buSzPts val="1600"/>
              <a:buFont typeface="Inter SemiBold"/>
              <a:buNone/>
              <a:defRPr sz="1600"/>
            </a:lvl9pPr>
          </a:lstStyle>
          <a:p/>
        </p:txBody>
      </p:sp>
      <p:sp>
        <p:nvSpPr>
          <p:cNvPr id="454" name="Google Shape;454;p59"/>
          <p:cNvSpPr txBox="1"/>
          <p:nvPr>
            <p:ph idx="17" type="subTitle"/>
          </p:nvPr>
        </p:nvSpPr>
        <p:spPr>
          <a:xfrm>
            <a:off x="7362425" y="4067725"/>
            <a:ext cx="1374300" cy="627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Font typeface="Inter SemiBold"/>
              <a:buNone/>
              <a:defRPr sz="1200"/>
            </a:lvl1pPr>
            <a:lvl2pPr lvl="1" algn="ctr">
              <a:spcBef>
                <a:spcPts val="0"/>
              </a:spcBef>
              <a:spcAft>
                <a:spcPts val="0"/>
              </a:spcAft>
              <a:buSzPts val="1600"/>
              <a:buFont typeface="Inter SemiBold"/>
              <a:buNone/>
              <a:defRPr sz="1600"/>
            </a:lvl2pPr>
            <a:lvl3pPr lvl="2" algn="ctr">
              <a:spcBef>
                <a:spcPts val="0"/>
              </a:spcBef>
              <a:spcAft>
                <a:spcPts val="0"/>
              </a:spcAft>
              <a:buSzPts val="1600"/>
              <a:buFont typeface="Inter SemiBold"/>
              <a:buNone/>
              <a:defRPr sz="1600"/>
            </a:lvl3pPr>
            <a:lvl4pPr lvl="3" algn="ctr">
              <a:spcBef>
                <a:spcPts val="0"/>
              </a:spcBef>
              <a:spcAft>
                <a:spcPts val="0"/>
              </a:spcAft>
              <a:buSzPts val="1600"/>
              <a:buFont typeface="Inter SemiBold"/>
              <a:buNone/>
              <a:defRPr sz="1600"/>
            </a:lvl4pPr>
            <a:lvl5pPr lvl="4" algn="ctr">
              <a:spcBef>
                <a:spcPts val="0"/>
              </a:spcBef>
              <a:spcAft>
                <a:spcPts val="0"/>
              </a:spcAft>
              <a:buSzPts val="1600"/>
              <a:buFont typeface="Inter SemiBold"/>
              <a:buNone/>
              <a:defRPr sz="1600"/>
            </a:lvl5pPr>
            <a:lvl6pPr lvl="5" algn="ctr">
              <a:spcBef>
                <a:spcPts val="0"/>
              </a:spcBef>
              <a:spcAft>
                <a:spcPts val="0"/>
              </a:spcAft>
              <a:buSzPts val="1600"/>
              <a:buFont typeface="Inter SemiBold"/>
              <a:buNone/>
              <a:defRPr sz="1600"/>
            </a:lvl6pPr>
            <a:lvl7pPr lvl="6" algn="ctr">
              <a:spcBef>
                <a:spcPts val="0"/>
              </a:spcBef>
              <a:spcAft>
                <a:spcPts val="0"/>
              </a:spcAft>
              <a:buSzPts val="1600"/>
              <a:buFont typeface="Inter SemiBold"/>
              <a:buNone/>
              <a:defRPr sz="1600"/>
            </a:lvl7pPr>
            <a:lvl8pPr lvl="7" algn="ctr">
              <a:spcBef>
                <a:spcPts val="0"/>
              </a:spcBef>
              <a:spcAft>
                <a:spcPts val="0"/>
              </a:spcAft>
              <a:buSzPts val="1600"/>
              <a:buFont typeface="Inter SemiBold"/>
              <a:buNone/>
              <a:defRPr sz="1600"/>
            </a:lvl8pPr>
            <a:lvl9pPr lvl="8" algn="ctr">
              <a:spcBef>
                <a:spcPts val="0"/>
              </a:spcBef>
              <a:spcAft>
                <a:spcPts val="0"/>
              </a:spcAft>
              <a:buSzPts val="1600"/>
              <a:buFont typeface="Inter SemiBold"/>
              <a:buNone/>
              <a:defRPr sz="1600"/>
            </a:lvl9pPr>
          </a:lstStyle>
          <a:p/>
        </p:txBody>
      </p:sp>
      <p:sp>
        <p:nvSpPr>
          <p:cNvPr id="455" name="Google Shape;455;p59"/>
          <p:cNvSpPr/>
          <p:nvPr/>
        </p:nvSpPr>
        <p:spPr>
          <a:xfrm>
            <a:off x="603475"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Inter"/>
                <a:ea typeface="Inter"/>
                <a:cs typeface="Inter"/>
                <a:sym typeface="Inter"/>
              </a:rPr>
              <a:t>Confidential</a:t>
            </a:r>
            <a:endParaRPr sz="700">
              <a:solidFill>
                <a:schemeClr val="dk1"/>
              </a:solidFill>
              <a:latin typeface="Inter"/>
              <a:ea typeface="Inter"/>
              <a:cs typeface="Inter"/>
              <a:sym typeface="Inter"/>
            </a:endParaRPr>
          </a:p>
        </p:txBody>
      </p:sp>
      <p:sp>
        <p:nvSpPr>
          <p:cNvPr id="456" name="Google Shape;456;p59"/>
          <p:cNvSpPr txBox="1"/>
          <p:nvPr>
            <p:ph idx="12" type="sldNum"/>
          </p:nvPr>
        </p:nvSpPr>
        <p:spPr>
          <a:xfrm>
            <a:off x="420872" y="203200"/>
            <a:ext cx="428700" cy="393600"/>
          </a:xfrm>
          <a:prstGeom prst="rect">
            <a:avLst/>
          </a:prstGeom>
        </p:spPr>
        <p:txBody>
          <a:bodyPr anchorCtr="0" anchor="ctr" bIns="91425" lIns="91425" spcFirstLastPara="1" rIns="91425" wrap="square" tIns="91425">
            <a:normAutofit/>
          </a:bodyPr>
          <a:lstStyle>
            <a:lvl1pPr lvl="0" rtl="0" algn="ctr">
              <a:buNone/>
              <a:defRPr sz="800">
                <a:solidFill>
                  <a:schemeClr val="dk1"/>
                </a:solidFill>
                <a:latin typeface="Inter Light"/>
                <a:ea typeface="Inter Light"/>
                <a:cs typeface="Inter Light"/>
                <a:sym typeface="Inter Light"/>
              </a:defRPr>
            </a:lvl1pPr>
            <a:lvl2pPr lvl="1" rtl="0" algn="ctr">
              <a:buNone/>
              <a:defRPr sz="800">
                <a:solidFill>
                  <a:schemeClr val="dk1"/>
                </a:solidFill>
                <a:latin typeface="Inter Light"/>
                <a:ea typeface="Inter Light"/>
                <a:cs typeface="Inter Light"/>
                <a:sym typeface="Inter Light"/>
              </a:defRPr>
            </a:lvl2pPr>
            <a:lvl3pPr lvl="2" rtl="0" algn="ctr">
              <a:buNone/>
              <a:defRPr sz="800">
                <a:solidFill>
                  <a:schemeClr val="dk1"/>
                </a:solidFill>
                <a:latin typeface="Inter Light"/>
                <a:ea typeface="Inter Light"/>
                <a:cs typeface="Inter Light"/>
                <a:sym typeface="Inter Light"/>
              </a:defRPr>
            </a:lvl3pPr>
            <a:lvl4pPr lvl="3" rtl="0" algn="ctr">
              <a:buNone/>
              <a:defRPr sz="800">
                <a:solidFill>
                  <a:schemeClr val="dk1"/>
                </a:solidFill>
                <a:latin typeface="Inter Light"/>
                <a:ea typeface="Inter Light"/>
                <a:cs typeface="Inter Light"/>
                <a:sym typeface="Inter Light"/>
              </a:defRPr>
            </a:lvl4pPr>
            <a:lvl5pPr lvl="4" rtl="0" algn="ctr">
              <a:buNone/>
              <a:defRPr sz="800">
                <a:solidFill>
                  <a:schemeClr val="dk1"/>
                </a:solidFill>
                <a:latin typeface="Inter Light"/>
                <a:ea typeface="Inter Light"/>
                <a:cs typeface="Inter Light"/>
                <a:sym typeface="Inter Light"/>
              </a:defRPr>
            </a:lvl5pPr>
            <a:lvl6pPr lvl="5" rtl="0" algn="ctr">
              <a:buNone/>
              <a:defRPr sz="800">
                <a:solidFill>
                  <a:schemeClr val="dk1"/>
                </a:solidFill>
                <a:latin typeface="Inter Light"/>
                <a:ea typeface="Inter Light"/>
                <a:cs typeface="Inter Light"/>
                <a:sym typeface="Inter Light"/>
              </a:defRPr>
            </a:lvl6pPr>
            <a:lvl7pPr lvl="6" rtl="0" algn="ctr">
              <a:buNone/>
              <a:defRPr sz="800">
                <a:solidFill>
                  <a:schemeClr val="dk1"/>
                </a:solidFill>
                <a:latin typeface="Inter Light"/>
                <a:ea typeface="Inter Light"/>
                <a:cs typeface="Inter Light"/>
                <a:sym typeface="Inter Light"/>
              </a:defRPr>
            </a:lvl7pPr>
            <a:lvl8pPr lvl="7" rtl="0" algn="ctr">
              <a:buNone/>
              <a:defRPr sz="800">
                <a:solidFill>
                  <a:schemeClr val="dk1"/>
                </a:solidFill>
                <a:latin typeface="Inter Light"/>
                <a:ea typeface="Inter Light"/>
                <a:cs typeface="Inter Light"/>
                <a:sym typeface="Inter Light"/>
              </a:defRPr>
            </a:lvl8pPr>
            <a:lvl9pPr lvl="8" rtl="0" algn="ctr">
              <a:buNone/>
              <a:defRPr sz="800">
                <a:solidFill>
                  <a:schemeClr val="dk1"/>
                </a:solidFill>
                <a:latin typeface="Inter Light"/>
                <a:ea typeface="Inter Light"/>
                <a:cs typeface="Inter Light"/>
                <a:sym typeface="Inter Light"/>
              </a:defRPr>
            </a:lvl9pPr>
          </a:lstStyle>
          <a:p>
            <a:pPr indent="0" lvl="0" marL="0" rtl="0" algn="ctr">
              <a:spcBef>
                <a:spcPts val="0"/>
              </a:spcBef>
              <a:spcAft>
                <a:spcPts val="0"/>
              </a:spcAft>
              <a:buNone/>
            </a:pPr>
            <a:fld id="{00000000-1234-1234-1234-123412341234}" type="slidenum">
              <a:rPr lang="en"/>
              <a:t>‹#›</a:t>
            </a:fld>
            <a:endParaRPr/>
          </a:p>
        </p:txBody>
      </p:sp>
      <p:sp>
        <p:nvSpPr>
          <p:cNvPr id="457" name="Google Shape;457;p59"/>
          <p:cNvSpPr/>
          <p:nvPr/>
        </p:nvSpPr>
        <p:spPr>
          <a:xfrm>
            <a:off x="1644650" y="4749800"/>
            <a:ext cx="768000" cy="190500"/>
          </a:xfrm>
          <a:prstGeom prst="roundRect">
            <a:avLst>
              <a:gd fmla="val 5000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dk1"/>
                </a:solidFill>
                <a:latin typeface="Inter"/>
                <a:ea typeface="Inter"/>
                <a:cs typeface="Inter"/>
                <a:sym typeface="Inter"/>
              </a:rPr>
              <a:t>Copyright ©</a:t>
            </a:r>
            <a:endParaRPr sz="700">
              <a:solidFill>
                <a:schemeClr val="dk1"/>
              </a:solidFill>
              <a:latin typeface="Inter"/>
              <a:ea typeface="Inter"/>
              <a:cs typeface="Inter"/>
              <a:sym typeface="Inte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CUSTOM_1_1">
    <p:bg>
      <p:bgPr>
        <a:solidFill>
          <a:schemeClr val="dk2"/>
        </a:solidFill>
      </p:bgPr>
    </p:bg>
    <p:spTree>
      <p:nvGrpSpPr>
        <p:cNvPr id="458" name="Shape 458"/>
        <p:cNvGrpSpPr/>
        <p:nvPr/>
      </p:nvGrpSpPr>
      <p:grpSpPr>
        <a:xfrm>
          <a:off x="0" y="0"/>
          <a:ext cx="0" cy="0"/>
          <a:chOff x="0" y="0"/>
          <a:chExt cx="0" cy="0"/>
        </a:xfrm>
      </p:grpSpPr>
      <p:sp>
        <p:nvSpPr>
          <p:cNvPr id="459" name="Google Shape;459;p60"/>
          <p:cNvSpPr/>
          <p:nvPr>
            <p:ph idx="2" type="pic"/>
          </p:nvPr>
        </p:nvSpPr>
        <p:spPr>
          <a:xfrm>
            <a:off x="228625" y="592625"/>
            <a:ext cx="2205000" cy="1215600"/>
          </a:xfrm>
          <a:prstGeom prst="roundRect">
            <a:avLst>
              <a:gd fmla="val 3655" name="adj"/>
            </a:avLst>
          </a:prstGeom>
          <a:noFill/>
          <a:ln>
            <a:noFill/>
          </a:ln>
        </p:spPr>
      </p:sp>
      <p:sp>
        <p:nvSpPr>
          <p:cNvPr id="460" name="Google Shape;460;p60"/>
          <p:cNvSpPr/>
          <p:nvPr>
            <p:ph idx="3" type="pic"/>
          </p:nvPr>
        </p:nvSpPr>
        <p:spPr>
          <a:xfrm>
            <a:off x="3931925" y="592625"/>
            <a:ext cx="2205000" cy="1215600"/>
          </a:xfrm>
          <a:prstGeom prst="roundRect">
            <a:avLst>
              <a:gd fmla="val 3655" name="adj"/>
            </a:avLst>
          </a:prstGeom>
          <a:noFill/>
          <a:ln>
            <a:noFill/>
          </a:ln>
        </p:spPr>
      </p:sp>
      <p:sp>
        <p:nvSpPr>
          <p:cNvPr id="461" name="Google Shape;461;p60"/>
          <p:cNvSpPr/>
          <p:nvPr>
            <p:ph idx="4" type="pic"/>
          </p:nvPr>
        </p:nvSpPr>
        <p:spPr>
          <a:xfrm>
            <a:off x="7635600" y="592625"/>
            <a:ext cx="1135200" cy="1215600"/>
          </a:xfrm>
          <a:prstGeom prst="roundRect">
            <a:avLst>
              <a:gd fmla="val 3655" name="adj"/>
            </a:avLst>
          </a:prstGeom>
          <a:noFill/>
          <a:ln>
            <a:noFill/>
          </a:ln>
        </p:spPr>
      </p:sp>
      <p:sp>
        <p:nvSpPr>
          <p:cNvPr id="462" name="Google Shape;462;p60"/>
          <p:cNvSpPr/>
          <p:nvPr>
            <p:ph idx="5" type="pic"/>
          </p:nvPr>
        </p:nvSpPr>
        <p:spPr>
          <a:xfrm>
            <a:off x="2575300" y="593225"/>
            <a:ext cx="1215000" cy="1215000"/>
          </a:xfrm>
          <a:prstGeom prst="ellipse">
            <a:avLst/>
          </a:prstGeom>
          <a:noFill/>
          <a:ln>
            <a:noFill/>
          </a:ln>
        </p:spPr>
      </p:sp>
      <p:sp>
        <p:nvSpPr>
          <p:cNvPr id="463" name="Google Shape;463;p60"/>
          <p:cNvSpPr/>
          <p:nvPr>
            <p:ph idx="6" type="pic"/>
          </p:nvPr>
        </p:nvSpPr>
        <p:spPr>
          <a:xfrm>
            <a:off x="6278800" y="593225"/>
            <a:ext cx="1215000" cy="1215000"/>
          </a:xfrm>
          <a:prstGeom prst="ellipse">
            <a:avLst/>
          </a:prstGeom>
          <a:noFill/>
          <a:ln>
            <a:noFill/>
          </a:ln>
        </p:spPr>
      </p:sp>
      <p:sp>
        <p:nvSpPr>
          <p:cNvPr id="464" name="Google Shape;464;p60"/>
          <p:cNvSpPr/>
          <p:nvPr>
            <p:ph idx="7" type="pic"/>
          </p:nvPr>
        </p:nvSpPr>
        <p:spPr>
          <a:xfrm>
            <a:off x="228613" y="1964250"/>
            <a:ext cx="1215000" cy="1215000"/>
          </a:xfrm>
          <a:prstGeom prst="ellipse">
            <a:avLst/>
          </a:prstGeom>
          <a:noFill/>
          <a:ln>
            <a:noFill/>
          </a:ln>
        </p:spPr>
      </p:sp>
      <p:sp>
        <p:nvSpPr>
          <p:cNvPr id="465" name="Google Shape;465;p60"/>
          <p:cNvSpPr/>
          <p:nvPr>
            <p:ph idx="8" type="pic"/>
          </p:nvPr>
        </p:nvSpPr>
        <p:spPr>
          <a:xfrm>
            <a:off x="1545425" y="1963950"/>
            <a:ext cx="2205000" cy="1215600"/>
          </a:xfrm>
          <a:prstGeom prst="roundRect">
            <a:avLst>
              <a:gd fmla="val 3655" name="adj"/>
            </a:avLst>
          </a:prstGeom>
          <a:noFill/>
          <a:ln>
            <a:noFill/>
          </a:ln>
        </p:spPr>
      </p:sp>
      <p:sp>
        <p:nvSpPr>
          <p:cNvPr id="466" name="Google Shape;466;p60"/>
          <p:cNvSpPr/>
          <p:nvPr>
            <p:ph idx="9" type="pic"/>
          </p:nvPr>
        </p:nvSpPr>
        <p:spPr>
          <a:xfrm>
            <a:off x="3932063" y="1963950"/>
            <a:ext cx="1135200" cy="1215600"/>
          </a:xfrm>
          <a:prstGeom prst="roundRect">
            <a:avLst>
              <a:gd fmla="val 3655" name="adj"/>
            </a:avLst>
          </a:prstGeom>
          <a:noFill/>
          <a:ln>
            <a:noFill/>
          </a:ln>
        </p:spPr>
      </p:sp>
      <p:sp>
        <p:nvSpPr>
          <p:cNvPr id="467" name="Google Shape;467;p60"/>
          <p:cNvSpPr/>
          <p:nvPr>
            <p:ph idx="13" type="pic"/>
          </p:nvPr>
        </p:nvSpPr>
        <p:spPr>
          <a:xfrm>
            <a:off x="5248888" y="1963950"/>
            <a:ext cx="2205000" cy="1215600"/>
          </a:xfrm>
          <a:prstGeom prst="roundRect">
            <a:avLst>
              <a:gd fmla="val 3655" name="adj"/>
            </a:avLst>
          </a:prstGeom>
          <a:noFill/>
          <a:ln>
            <a:noFill/>
          </a:ln>
        </p:spPr>
      </p:sp>
      <p:sp>
        <p:nvSpPr>
          <p:cNvPr id="468" name="Google Shape;468;p60"/>
          <p:cNvSpPr/>
          <p:nvPr>
            <p:ph idx="14" type="pic"/>
          </p:nvPr>
        </p:nvSpPr>
        <p:spPr>
          <a:xfrm>
            <a:off x="7555713" y="1964250"/>
            <a:ext cx="1215000" cy="1215000"/>
          </a:xfrm>
          <a:prstGeom prst="ellipse">
            <a:avLst/>
          </a:prstGeom>
          <a:noFill/>
          <a:ln>
            <a:noFill/>
          </a:ln>
        </p:spPr>
      </p:sp>
      <p:sp>
        <p:nvSpPr>
          <p:cNvPr id="469" name="Google Shape;469;p60"/>
          <p:cNvSpPr/>
          <p:nvPr>
            <p:ph idx="15" type="pic"/>
          </p:nvPr>
        </p:nvSpPr>
        <p:spPr>
          <a:xfrm>
            <a:off x="228625" y="3335275"/>
            <a:ext cx="2205000" cy="1215600"/>
          </a:xfrm>
          <a:prstGeom prst="roundRect">
            <a:avLst>
              <a:gd fmla="val 3655" name="adj"/>
            </a:avLst>
          </a:prstGeom>
          <a:noFill/>
          <a:ln>
            <a:noFill/>
          </a:ln>
        </p:spPr>
      </p:sp>
      <p:sp>
        <p:nvSpPr>
          <p:cNvPr id="470" name="Google Shape;470;p60"/>
          <p:cNvSpPr/>
          <p:nvPr>
            <p:ph idx="16" type="pic"/>
          </p:nvPr>
        </p:nvSpPr>
        <p:spPr>
          <a:xfrm>
            <a:off x="3931925" y="3335275"/>
            <a:ext cx="2205000" cy="1215600"/>
          </a:xfrm>
          <a:prstGeom prst="roundRect">
            <a:avLst>
              <a:gd fmla="val 3655" name="adj"/>
            </a:avLst>
          </a:prstGeom>
          <a:noFill/>
          <a:ln>
            <a:noFill/>
          </a:ln>
        </p:spPr>
      </p:sp>
      <p:sp>
        <p:nvSpPr>
          <p:cNvPr id="471" name="Google Shape;471;p60"/>
          <p:cNvSpPr/>
          <p:nvPr>
            <p:ph idx="17" type="pic"/>
          </p:nvPr>
        </p:nvSpPr>
        <p:spPr>
          <a:xfrm>
            <a:off x="7635600" y="3335275"/>
            <a:ext cx="1135200" cy="1215600"/>
          </a:xfrm>
          <a:prstGeom prst="roundRect">
            <a:avLst>
              <a:gd fmla="val 3655" name="adj"/>
            </a:avLst>
          </a:prstGeom>
          <a:noFill/>
          <a:ln>
            <a:noFill/>
          </a:ln>
        </p:spPr>
      </p:sp>
      <p:sp>
        <p:nvSpPr>
          <p:cNvPr id="472" name="Google Shape;472;p60"/>
          <p:cNvSpPr/>
          <p:nvPr>
            <p:ph idx="18" type="pic"/>
          </p:nvPr>
        </p:nvSpPr>
        <p:spPr>
          <a:xfrm>
            <a:off x="2575300" y="3335875"/>
            <a:ext cx="1215000" cy="1215000"/>
          </a:xfrm>
          <a:prstGeom prst="ellipse">
            <a:avLst/>
          </a:prstGeom>
          <a:noFill/>
          <a:ln>
            <a:noFill/>
          </a:ln>
        </p:spPr>
      </p:sp>
      <p:sp>
        <p:nvSpPr>
          <p:cNvPr id="473" name="Google Shape;473;p60"/>
          <p:cNvSpPr/>
          <p:nvPr>
            <p:ph idx="19" type="pic"/>
          </p:nvPr>
        </p:nvSpPr>
        <p:spPr>
          <a:xfrm>
            <a:off x="6278800" y="3335875"/>
            <a:ext cx="1215000" cy="1215000"/>
          </a:xfrm>
          <a:prstGeom prst="ellipse">
            <a:avLst/>
          </a:prstGeom>
          <a:noFill/>
          <a:ln>
            <a:noFill/>
          </a:ln>
        </p:spPr>
      </p:sp>
      <p:sp>
        <p:nvSpPr>
          <p:cNvPr id="474" name="Google Shape;474;p60"/>
          <p:cNvSpPr txBox="1"/>
          <p:nvPr/>
        </p:nvSpPr>
        <p:spPr>
          <a:xfrm>
            <a:off x="420872" y="203200"/>
            <a:ext cx="4287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sz="800">
                <a:solidFill>
                  <a:schemeClr val="lt2"/>
                </a:solidFill>
                <a:latin typeface="Inter Light"/>
                <a:ea typeface="Inter Light"/>
                <a:cs typeface="Inter Light"/>
                <a:sym typeface="Inter Light"/>
              </a:rPr>
              <a:t>‹#›</a:t>
            </a:fld>
            <a:endParaRPr sz="800">
              <a:solidFill>
                <a:schemeClr val="lt2"/>
              </a:solidFill>
              <a:latin typeface="Inter Light"/>
              <a:ea typeface="Inter Light"/>
              <a:cs typeface="Inter Light"/>
              <a:sym typeface="Inter Light"/>
            </a:endParaRPr>
          </a:p>
        </p:txBody>
      </p:sp>
      <p:cxnSp>
        <p:nvCxnSpPr>
          <p:cNvPr id="475" name="Google Shape;475;p60"/>
          <p:cNvCxnSpPr/>
          <p:nvPr/>
        </p:nvCxnSpPr>
        <p:spPr>
          <a:xfrm rot="10800000">
            <a:off x="560525" y="279400"/>
            <a:ext cx="149400" cy="0"/>
          </a:xfrm>
          <a:prstGeom prst="straightConnector1">
            <a:avLst/>
          </a:prstGeom>
          <a:noFill/>
          <a:ln cap="flat" cmpd="sng" w="9525">
            <a:solidFill>
              <a:schemeClr val="lt2"/>
            </a:solidFill>
            <a:prstDash val="solid"/>
            <a:round/>
            <a:headEnd len="med" w="med" type="none"/>
            <a:tailEnd len="med" w="med" type="none"/>
          </a:ln>
        </p:spPr>
      </p:cxnSp>
      <p:sp>
        <p:nvSpPr>
          <p:cNvPr id="476" name="Google Shape;476;p60"/>
          <p:cNvSpPr/>
          <p:nvPr/>
        </p:nvSpPr>
        <p:spPr>
          <a:xfrm>
            <a:off x="603475"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lt2"/>
                </a:solidFill>
                <a:latin typeface="Inter"/>
                <a:ea typeface="Inter"/>
                <a:cs typeface="Inter"/>
                <a:sym typeface="Inter"/>
              </a:rPr>
              <a:t>Confidential</a:t>
            </a:r>
            <a:endParaRPr sz="700">
              <a:solidFill>
                <a:schemeClr val="lt2"/>
              </a:solidFill>
              <a:latin typeface="Inter"/>
              <a:ea typeface="Inter"/>
              <a:cs typeface="Inter"/>
              <a:sym typeface="Inter"/>
            </a:endParaRPr>
          </a:p>
        </p:txBody>
      </p:sp>
      <p:sp>
        <p:nvSpPr>
          <p:cNvPr id="477" name="Google Shape;477;p60"/>
          <p:cNvSpPr/>
          <p:nvPr/>
        </p:nvSpPr>
        <p:spPr>
          <a:xfrm>
            <a:off x="1644650" y="4749800"/>
            <a:ext cx="768000" cy="190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700">
                <a:solidFill>
                  <a:schemeClr val="lt2"/>
                </a:solidFill>
                <a:latin typeface="Inter"/>
                <a:ea typeface="Inter"/>
                <a:cs typeface="Inter"/>
                <a:sym typeface="Inter"/>
              </a:rPr>
              <a:t>Copyright ©</a:t>
            </a:r>
            <a:endParaRPr sz="700">
              <a:solidFill>
                <a:schemeClr val="lt2"/>
              </a:solidFill>
              <a:latin typeface="Inter"/>
              <a:ea typeface="Inter"/>
              <a:cs typeface="Inter"/>
              <a:sym typeface="Inte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478" name="Shape 478"/>
        <p:cNvGrpSpPr/>
        <p:nvPr/>
      </p:nvGrpSpPr>
      <p:grpSpPr>
        <a:xfrm>
          <a:off x="0" y="0"/>
          <a:ext cx="0" cy="0"/>
          <a:chOff x="0" y="0"/>
          <a:chExt cx="0" cy="0"/>
        </a:xfrm>
      </p:grpSpPr>
      <p:sp>
        <p:nvSpPr>
          <p:cNvPr id="479" name="Google Shape;479;p6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80" name="Google Shape;480;p6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481" name="Google Shape;481;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tx">
  <p:cSld name="TITLE_AND_BODY">
    <p:bg>
      <p:bgPr>
        <a:solidFill>
          <a:schemeClr val="dk1"/>
        </a:solidFill>
      </p:bgPr>
    </p:bg>
    <p:spTree>
      <p:nvGrpSpPr>
        <p:cNvPr id="37" name="Shape 37"/>
        <p:cNvGrpSpPr/>
        <p:nvPr/>
      </p:nvGrpSpPr>
      <p:grpSpPr>
        <a:xfrm>
          <a:off x="0" y="0"/>
          <a:ext cx="0" cy="0"/>
          <a:chOff x="0" y="0"/>
          <a:chExt cx="0" cy="0"/>
        </a:xfrm>
      </p:grpSpPr>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7"/>
          <p:cNvSpPr txBox="1"/>
          <p:nvPr>
            <p:ph type="title"/>
          </p:nvPr>
        </p:nvSpPr>
        <p:spPr>
          <a:xfrm>
            <a:off x="226525" y="2581610"/>
            <a:ext cx="8691000" cy="23748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Clr>
                <a:schemeClr val="lt1"/>
              </a:buClr>
              <a:buSzPts val="7300"/>
              <a:buNone/>
              <a:defRPr sz="7300">
                <a:solidFill>
                  <a:schemeClr val="lt1"/>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482" name="Shape 482"/>
        <p:cNvGrpSpPr/>
        <p:nvPr/>
      </p:nvGrpSpPr>
      <p:grpSpPr>
        <a:xfrm>
          <a:off x="0" y="0"/>
          <a:ext cx="0" cy="0"/>
          <a:chOff x="0" y="0"/>
          <a:chExt cx="0" cy="0"/>
        </a:xfrm>
      </p:grpSpPr>
      <p:sp>
        <p:nvSpPr>
          <p:cNvPr id="483" name="Google Shape;483;p6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84" name="Google Shape;484;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485" name="Shape 485"/>
        <p:cNvGrpSpPr/>
        <p:nvPr/>
      </p:nvGrpSpPr>
      <p:grpSpPr>
        <a:xfrm>
          <a:off x="0" y="0"/>
          <a:ext cx="0" cy="0"/>
          <a:chOff x="0" y="0"/>
          <a:chExt cx="0" cy="0"/>
        </a:xfrm>
      </p:grpSpPr>
      <p:sp>
        <p:nvSpPr>
          <p:cNvPr id="486" name="Google Shape;486;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487" name="Google Shape;487;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88" name="Google Shape;488;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489" name="Shape 489"/>
        <p:cNvGrpSpPr/>
        <p:nvPr/>
      </p:nvGrpSpPr>
      <p:grpSpPr>
        <a:xfrm>
          <a:off x="0" y="0"/>
          <a:ext cx="0" cy="0"/>
          <a:chOff x="0" y="0"/>
          <a:chExt cx="0" cy="0"/>
        </a:xfrm>
      </p:grpSpPr>
      <p:sp>
        <p:nvSpPr>
          <p:cNvPr id="490" name="Google Shape;490;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491" name="Google Shape;491;p6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92" name="Google Shape;492;p6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93" name="Google Shape;493;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494" name="Shape 494"/>
        <p:cNvGrpSpPr/>
        <p:nvPr/>
      </p:nvGrpSpPr>
      <p:grpSpPr>
        <a:xfrm>
          <a:off x="0" y="0"/>
          <a:ext cx="0" cy="0"/>
          <a:chOff x="0" y="0"/>
          <a:chExt cx="0" cy="0"/>
        </a:xfrm>
      </p:grpSpPr>
      <p:sp>
        <p:nvSpPr>
          <p:cNvPr id="495" name="Google Shape;495;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496" name="Google Shape;496;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497" name="Shape 497"/>
        <p:cNvGrpSpPr/>
        <p:nvPr/>
      </p:nvGrpSpPr>
      <p:grpSpPr>
        <a:xfrm>
          <a:off x="0" y="0"/>
          <a:ext cx="0" cy="0"/>
          <a:chOff x="0" y="0"/>
          <a:chExt cx="0" cy="0"/>
        </a:xfrm>
      </p:grpSpPr>
      <p:sp>
        <p:nvSpPr>
          <p:cNvPr id="498" name="Google Shape;498;p6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9" name="Google Shape;499;p6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00" name="Google Shape;500;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501" name="Shape 501"/>
        <p:cNvGrpSpPr/>
        <p:nvPr/>
      </p:nvGrpSpPr>
      <p:grpSpPr>
        <a:xfrm>
          <a:off x="0" y="0"/>
          <a:ext cx="0" cy="0"/>
          <a:chOff x="0" y="0"/>
          <a:chExt cx="0" cy="0"/>
        </a:xfrm>
      </p:grpSpPr>
      <p:sp>
        <p:nvSpPr>
          <p:cNvPr id="502" name="Google Shape;502;p6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03" name="Google Shape;503;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_1">
    <p:spTree>
      <p:nvGrpSpPr>
        <p:cNvPr id="504" name="Shape 504"/>
        <p:cNvGrpSpPr/>
        <p:nvPr/>
      </p:nvGrpSpPr>
      <p:grpSpPr>
        <a:xfrm>
          <a:off x="0" y="0"/>
          <a:ext cx="0" cy="0"/>
          <a:chOff x="0" y="0"/>
          <a:chExt cx="0" cy="0"/>
        </a:xfrm>
      </p:grpSpPr>
      <p:sp>
        <p:nvSpPr>
          <p:cNvPr id="505" name="Google Shape;505;p6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6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507" name="Google Shape;507;p6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508" name="Google Shape;508;p6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09" name="Google Shape;509;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510" name="Shape 510"/>
        <p:cNvGrpSpPr/>
        <p:nvPr/>
      </p:nvGrpSpPr>
      <p:grpSpPr>
        <a:xfrm>
          <a:off x="0" y="0"/>
          <a:ext cx="0" cy="0"/>
          <a:chOff x="0" y="0"/>
          <a:chExt cx="0" cy="0"/>
        </a:xfrm>
      </p:grpSpPr>
      <p:sp>
        <p:nvSpPr>
          <p:cNvPr id="511" name="Google Shape;511;p6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
        <p:nvSpPr>
          <p:cNvPr id="512" name="Google Shape;512;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513" name="Shape 513"/>
        <p:cNvGrpSpPr/>
        <p:nvPr/>
      </p:nvGrpSpPr>
      <p:grpSpPr>
        <a:xfrm>
          <a:off x="0" y="0"/>
          <a:ext cx="0" cy="0"/>
          <a:chOff x="0" y="0"/>
          <a:chExt cx="0" cy="0"/>
        </a:xfrm>
      </p:grpSpPr>
      <p:sp>
        <p:nvSpPr>
          <p:cNvPr id="514" name="Google Shape;514;p7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5" name="Google Shape;515;p7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
        <p:nvSpPr>
          <p:cNvPr id="516" name="Google Shape;516;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
  <p:cSld name="BLANK_1">
    <p:spTree>
      <p:nvGrpSpPr>
        <p:cNvPr id="517" name="Shape 517"/>
        <p:cNvGrpSpPr/>
        <p:nvPr/>
      </p:nvGrpSpPr>
      <p:grpSpPr>
        <a:xfrm>
          <a:off x="0" y="0"/>
          <a:ext cx="0" cy="0"/>
          <a:chOff x="0" y="0"/>
          <a:chExt cx="0" cy="0"/>
        </a:xfrm>
      </p:grpSpPr>
      <p:sp>
        <p:nvSpPr>
          <p:cNvPr id="518" name="Google Shape;518;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AND_BODY_2">
    <p:bg>
      <p:bgPr>
        <a:solidFill>
          <a:schemeClr val="lt1"/>
        </a:solidFill>
      </p:bgPr>
    </p:bg>
    <p:spTree>
      <p:nvGrpSpPr>
        <p:cNvPr id="40" name="Shape 40"/>
        <p:cNvGrpSpPr/>
        <p:nvPr/>
      </p:nvGrpSpPr>
      <p:grpSpPr>
        <a:xfrm>
          <a:off x="0" y="0"/>
          <a:ext cx="0" cy="0"/>
          <a:chOff x="0" y="0"/>
          <a:chExt cx="0" cy="0"/>
        </a:xfrm>
      </p:grpSpPr>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8"/>
          <p:cNvSpPr txBox="1"/>
          <p:nvPr>
            <p:ph type="title"/>
          </p:nvPr>
        </p:nvSpPr>
        <p:spPr>
          <a:xfrm>
            <a:off x="226525" y="248960"/>
            <a:ext cx="8691000" cy="23748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7300"/>
              <a:buNone/>
              <a:defRPr sz="7300"/>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519" name="Shape 519"/>
        <p:cNvGrpSpPr/>
        <p:nvPr/>
      </p:nvGrpSpPr>
      <p:grpSpPr>
        <a:xfrm>
          <a:off x="0" y="0"/>
          <a:ext cx="0" cy="0"/>
          <a:chOff x="0" y="0"/>
          <a:chExt cx="0" cy="0"/>
        </a:xfrm>
      </p:grpSpPr>
      <p:sp>
        <p:nvSpPr>
          <p:cNvPr id="520" name="Google Shape;520;p72"/>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521" name="Google Shape;521;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2" name="Google Shape;522;p72"/>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3" name="Google Shape;523;p72"/>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4" name="Google Shape;524;p72"/>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5" name="Google Shape;525;p72"/>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6" name="Google Shape;526;p72"/>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7" name="Google Shape;527;p72"/>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528" name="Shape 528"/>
        <p:cNvGrpSpPr/>
        <p:nvPr/>
      </p:nvGrpSpPr>
      <p:grpSpPr>
        <a:xfrm>
          <a:off x="0" y="0"/>
          <a:ext cx="0" cy="0"/>
          <a:chOff x="0" y="0"/>
          <a:chExt cx="0" cy="0"/>
        </a:xfrm>
      </p:grpSpPr>
      <p:sp>
        <p:nvSpPr>
          <p:cNvPr id="529" name="Google Shape;529;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530" name="Google Shape;530;p73"/>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31" name="Google Shape;531;p73"/>
          <p:cNvSpPr/>
          <p:nvPr>
            <p:ph idx="2" type="pic"/>
          </p:nvPr>
        </p:nvSpPr>
        <p:spPr>
          <a:xfrm>
            <a:off x="4992024" y="1152775"/>
            <a:ext cx="3840300" cy="3416400"/>
          </a:xfrm>
          <a:prstGeom prst="rect">
            <a:avLst/>
          </a:prstGeom>
          <a:noFill/>
          <a:ln>
            <a:noFill/>
          </a:ln>
        </p:spPr>
      </p:sp>
      <p:sp>
        <p:nvSpPr>
          <p:cNvPr id="532" name="Google Shape;532;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2">
    <p:spTree>
      <p:nvGrpSpPr>
        <p:cNvPr id="533" name="Shape 533"/>
        <p:cNvGrpSpPr/>
        <p:nvPr/>
      </p:nvGrpSpPr>
      <p:grpSpPr>
        <a:xfrm>
          <a:off x="0" y="0"/>
          <a:ext cx="0" cy="0"/>
          <a:chOff x="0" y="0"/>
          <a:chExt cx="0" cy="0"/>
        </a:xfrm>
      </p:grpSpPr>
      <p:sp>
        <p:nvSpPr>
          <p:cNvPr id="534" name="Google Shape;534;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5" name="Google Shape;535;p74"/>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36" name="Google Shape;536;p74"/>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37" name="Google Shape;537;p74"/>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38" name="Google Shape;538;p74"/>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9" name="Google Shape;539;p74"/>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540" name="Shape 540"/>
        <p:cNvGrpSpPr/>
        <p:nvPr/>
      </p:nvGrpSpPr>
      <p:grpSpPr>
        <a:xfrm>
          <a:off x="0" y="0"/>
          <a:ext cx="0" cy="0"/>
          <a:chOff x="0" y="0"/>
          <a:chExt cx="0" cy="0"/>
        </a:xfrm>
      </p:grpSpPr>
      <p:sp>
        <p:nvSpPr>
          <p:cNvPr id="541" name="Google Shape;541;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2" name="Google Shape;542;p75"/>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43" name="Google Shape;543;p75"/>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44" name="Google Shape;544;p75"/>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45" name="Google Shape;545;p75"/>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6" name="Google Shape;546;p75"/>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7" name="Google Shape;547;p75"/>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8" name="Google Shape;548;p75"/>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549" name="Shape 549"/>
        <p:cNvGrpSpPr/>
        <p:nvPr/>
      </p:nvGrpSpPr>
      <p:grpSpPr>
        <a:xfrm>
          <a:off x="0" y="0"/>
          <a:ext cx="0" cy="0"/>
          <a:chOff x="0" y="0"/>
          <a:chExt cx="0" cy="0"/>
        </a:xfrm>
      </p:grpSpPr>
      <p:sp>
        <p:nvSpPr>
          <p:cNvPr id="550" name="Google Shape;550;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51" name="Google Shape;551;p76"/>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2" name="Google Shape;552;p76"/>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3" name="Google Shape;553;p76"/>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4" name="Google Shape;554;p76"/>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5" name="Google Shape;555;p76"/>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56" name="Google Shape;556;p76"/>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7" name="Google Shape;557;p76"/>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8" name="Google Shape;558;p76"/>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9" name="Google Shape;559;p76"/>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560" name="Shape 560"/>
        <p:cNvGrpSpPr/>
        <p:nvPr/>
      </p:nvGrpSpPr>
      <p:grpSpPr>
        <a:xfrm>
          <a:off x="0" y="0"/>
          <a:ext cx="0" cy="0"/>
          <a:chOff x="0" y="0"/>
          <a:chExt cx="0" cy="0"/>
        </a:xfrm>
      </p:grpSpPr>
      <p:sp>
        <p:nvSpPr>
          <p:cNvPr id="561" name="Google Shape;561;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562" name="Google Shape;562;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3" name="Google Shape;563;p77"/>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564" name="Shape 564"/>
        <p:cNvGrpSpPr/>
        <p:nvPr/>
      </p:nvGrpSpPr>
      <p:grpSpPr>
        <a:xfrm>
          <a:off x="0" y="0"/>
          <a:ext cx="0" cy="0"/>
          <a:chOff x="0" y="0"/>
          <a:chExt cx="0" cy="0"/>
        </a:xfrm>
      </p:grpSpPr>
      <p:sp>
        <p:nvSpPr>
          <p:cNvPr id="565" name="Google Shape;565;p78"/>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66" name="Google Shape;566;p78"/>
          <p:cNvSpPr/>
          <p:nvPr>
            <p:ph idx="2" type="pic"/>
          </p:nvPr>
        </p:nvSpPr>
        <p:spPr>
          <a:xfrm>
            <a:off x="4804825" y="1133300"/>
            <a:ext cx="4027500" cy="2392800"/>
          </a:xfrm>
          <a:prstGeom prst="rect">
            <a:avLst/>
          </a:prstGeom>
          <a:noFill/>
          <a:ln>
            <a:noFill/>
          </a:ln>
        </p:spPr>
      </p:sp>
      <p:sp>
        <p:nvSpPr>
          <p:cNvPr id="567" name="Google Shape;567;p78"/>
          <p:cNvSpPr/>
          <p:nvPr>
            <p:ph idx="3" type="pic"/>
          </p:nvPr>
        </p:nvSpPr>
        <p:spPr>
          <a:xfrm>
            <a:off x="311725" y="1133300"/>
            <a:ext cx="4027500" cy="2392800"/>
          </a:xfrm>
          <a:prstGeom prst="rect">
            <a:avLst/>
          </a:prstGeom>
          <a:noFill/>
          <a:ln>
            <a:noFill/>
          </a:ln>
        </p:spPr>
      </p:sp>
      <p:sp>
        <p:nvSpPr>
          <p:cNvPr id="568" name="Google Shape;568;p78"/>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69" name="Google Shape;569;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70" name="Google Shape;570;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571" name="Google Shape;571;p78"/>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572" name="Google Shape;572;p78"/>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573" name="Shape 573"/>
        <p:cNvGrpSpPr/>
        <p:nvPr/>
      </p:nvGrpSpPr>
      <p:grpSpPr>
        <a:xfrm>
          <a:off x="0" y="0"/>
          <a:ext cx="0" cy="0"/>
          <a:chOff x="0" y="0"/>
          <a:chExt cx="0" cy="0"/>
        </a:xfrm>
      </p:grpSpPr>
      <p:sp>
        <p:nvSpPr>
          <p:cNvPr id="574" name="Google Shape;574;p79"/>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75" name="Google Shape;575;p79"/>
          <p:cNvSpPr/>
          <p:nvPr>
            <p:ph idx="2" type="pic"/>
          </p:nvPr>
        </p:nvSpPr>
        <p:spPr>
          <a:xfrm>
            <a:off x="6205225" y="1128325"/>
            <a:ext cx="2627100" cy="2273100"/>
          </a:xfrm>
          <a:prstGeom prst="rect">
            <a:avLst/>
          </a:prstGeom>
          <a:noFill/>
          <a:ln>
            <a:noFill/>
          </a:ln>
        </p:spPr>
      </p:sp>
      <p:sp>
        <p:nvSpPr>
          <p:cNvPr id="576" name="Google Shape;576;p79"/>
          <p:cNvSpPr/>
          <p:nvPr>
            <p:ph idx="3" type="pic"/>
          </p:nvPr>
        </p:nvSpPr>
        <p:spPr>
          <a:xfrm>
            <a:off x="311725" y="1128325"/>
            <a:ext cx="2627100" cy="2273100"/>
          </a:xfrm>
          <a:prstGeom prst="rect">
            <a:avLst/>
          </a:prstGeom>
          <a:noFill/>
          <a:ln>
            <a:noFill/>
          </a:ln>
        </p:spPr>
      </p:sp>
      <p:sp>
        <p:nvSpPr>
          <p:cNvPr id="577" name="Google Shape;577;p79"/>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78" name="Google Shape;578;p79"/>
          <p:cNvSpPr/>
          <p:nvPr>
            <p:ph idx="5" type="pic"/>
          </p:nvPr>
        </p:nvSpPr>
        <p:spPr>
          <a:xfrm>
            <a:off x="3255250" y="1128325"/>
            <a:ext cx="2627100" cy="2273100"/>
          </a:xfrm>
          <a:prstGeom prst="rect">
            <a:avLst/>
          </a:prstGeom>
          <a:noFill/>
          <a:ln>
            <a:noFill/>
          </a:ln>
        </p:spPr>
      </p:sp>
      <p:sp>
        <p:nvSpPr>
          <p:cNvPr id="579" name="Google Shape;579;p79"/>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80" name="Google Shape;580;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1" name="Google Shape;581;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582" name="Google Shape;582;p79"/>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583" name="Google Shape;583;p79"/>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584" name="Google Shape;584;p79"/>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585" name="Shape 585"/>
        <p:cNvGrpSpPr/>
        <p:nvPr/>
      </p:nvGrpSpPr>
      <p:grpSpPr>
        <a:xfrm>
          <a:off x="0" y="0"/>
          <a:ext cx="0" cy="0"/>
          <a:chOff x="0" y="0"/>
          <a:chExt cx="0" cy="0"/>
        </a:xfrm>
      </p:grpSpPr>
      <p:sp>
        <p:nvSpPr>
          <p:cNvPr id="586" name="Google Shape;586;p80"/>
          <p:cNvSpPr/>
          <p:nvPr>
            <p:ph idx="2" type="pic"/>
          </p:nvPr>
        </p:nvSpPr>
        <p:spPr>
          <a:xfrm>
            <a:off x="311700" y="445025"/>
            <a:ext cx="8520600" cy="4218300"/>
          </a:xfrm>
          <a:prstGeom prst="rect">
            <a:avLst/>
          </a:prstGeom>
          <a:noFill/>
          <a:ln>
            <a:noFill/>
          </a:ln>
        </p:spPr>
      </p:sp>
      <p:sp>
        <p:nvSpPr>
          <p:cNvPr id="587" name="Google Shape;587;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588" name="Shape 588"/>
        <p:cNvGrpSpPr/>
        <p:nvPr/>
      </p:nvGrpSpPr>
      <p:grpSpPr>
        <a:xfrm>
          <a:off x="0" y="0"/>
          <a:ext cx="0" cy="0"/>
          <a:chOff x="0" y="0"/>
          <a:chExt cx="0" cy="0"/>
        </a:xfrm>
      </p:grpSpPr>
      <p:sp>
        <p:nvSpPr>
          <p:cNvPr id="589" name="Google Shape;589;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0" name="Google Shape;590;p81"/>
          <p:cNvSpPr/>
          <p:nvPr>
            <p:ph idx="2" type="pic"/>
          </p:nvPr>
        </p:nvSpPr>
        <p:spPr>
          <a:xfrm>
            <a:off x="3389600" y="118913"/>
            <a:ext cx="1643700" cy="1535100"/>
          </a:xfrm>
          <a:prstGeom prst="rect">
            <a:avLst/>
          </a:prstGeom>
          <a:noFill/>
          <a:ln>
            <a:noFill/>
          </a:ln>
        </p:spPr>
      </p:sp>
      <p:sp>
        <p:nvSpPr>
          <p:cNvPr id="591" name="Google Shape;591;p81"/>
          <p:cNvSpPr/>
          <p:nvPr>
            <p:ph idx="3" type="pic"/>
          </p:nvPr>
        </p:nvSpPr>
        <p:spPr>
          <a:xfrm>
            <a:off x="5195935" y="118913"/>
            <a:ext cx="1643700" cy="1535100"/>
          </a:xfrm>
          <a:prstGeom prst="rect">
            <a:avLst/>
          </a:prstGeom>
          <a:noFill/>
          <a:ln>
            <a:noFill/>
          </a:ln>
        </p:spPr>
      </p:sp>
      <p:sp>
        <p:nvSpPr>
          <p:cNvPr id="592" name="Google Shape;592;p81"/>
          <p:cNvSpPr/>
          <p:nvPr>
            <p:ph idx="4" type="pic"/>
          </p:nvPr>
        </p:nvSpPr>
        <p:spPr>
          <a:xfrm>
            <a:off x="7002270" y="118913"/>
            <a:ext cx="1643700" cy="1535100"/>
          </a:xfrm>
          <a:prstGeom prst="rect">
            <a:avLst/>
          </a:prstGeom>
          <a:noFill/>
          <a:ln>
            <a:noFill/>
          </a:ln>
        </p:spPr>
      </p:sp>
      <p:sp>
        <p:nvSpPr>
          <p:cNvPr id="593" name="Google Shape;593;p81"/>
          <p:cNvSpPr/>
          <p:nvPr>
            <p:ph idx="5" type="pic"/>
          </p:nvPr>
        </p:nvSpPr>
        <p:spPr>
          <a:xfrm>
            <a:off x="3389588" y="1804212"/>
            <a:ext cx="1643700" cy="1535100"/>
          </a:xfrm>
          <a:prstGeom prst="rect">
            <a:avLst/>
          </a:prstGeom>
          <a:noFill/>
          <a:ln>
            <a:noFill/>
          </a:ln>
        </p:spPr>
      </p:sp>
      <p:sp>
        <p:nvSpPr>
          <p:cNvPr id="594" name="Google Shape;594;p81"/>
          <p:cNvSpPr/>
          <p:nvPr>
            <p:ph idx="6" type="pic"/>
          </p:nvPr>
        </p:nvSpPr>
        <p:spPr>
          <a:xfrm>
            <a:off x="5195922" y="1804212"/>
            <a:ext cx="1643700" cy="1535100"/>
          </a:xfrm>
          <a:prstGeom prst="rect">
            <a:avLst/>
          </a:prstGeom>
          <a:noFill/>
          <a:ln>
            <a:noFill/>
          </a:ln>
        </p:spPr>
      </p:sp>
      <p:sp>
        <p:nvSpPr>
          <p:cNvPr id="595" name="Google Shape;595;p81"/>
          <p:cNvSpPr/>
          <p:nvPr>
            <p:ph idx="7" type="pic"/>
          </p:nvPr>
        </p:nvSpPr>
        <p:spPr>
          <a:xfrm>
            <a:off x="7002257" y="1804212"/>
            <a:ext cx="1643700" cy="1535100"/>
          </a:xfrm>
          <a:prstGeom prst="rect">
            <a:avLst/>
          </a:prstGeom>
          <a:noFill/>
          <a:ln>
            <a:noFill/>
          </a:ln>
        </p:spPr>
      </p:sp>
      <p:sp>
        <p:nvSpPr>
          <p:cNvPr id="596" name="Google Shape;596;p81"/>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597" name="Google Shape;597;p81"/>
          <p:cNvSpPr/>
          <p:nvPr>
            <p:ph idx="8" type="pic"/>
          </p:nvPr>
        </p:nvSpPr>
        <p:spPr>
          <a:xfrm>
            <a:off x="3389588" y="3489487"/>
            <a:ext cx="1643700" cy="1535100"/>
          </a:xfrm>
          <a:prstGeom prst="rect">
            <a:avLst/>
          </a:prstGeom>
          <a:noFill/>
          <a:ln>
            <a:noFill/>
          </a:ln>
        </p:spPr>
      </p:sp>
      <p:sp>
        <p:nvSpPr>
          <p:cNvPr id="598" name="Google Shape;598;p81"/>
          <p:cNvSpPr/>
          <p:nvPr>
            <p:ph idx="9" type="pic"/>
          </p:nvPr>
        </p:nvSpPr>
        <p:spPr>
          <a:xfrm>
            <a:off x="5195922" y="3489487"/>
            <a:ext cx="1643700" cy="1535100"/>
          </a:xfrm>
          <a:prstGeom prst="rect">
            <a:avLst/>
          </a:prstGeom>
          <a:noFill/>
          <a:ln>
            <a:noFill/>
          </a:ln>
        </p:spPr>
      </p:sp>
      <p:sp>
        <p:nvSpPr>
          <p:cNvPr id="599" name="Google Shape;599;p81"/>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p:cSld name="TITLE_AND_BODY_1">
    <p:bg>
      <p:bgPr>
        <a:solidFill>
          <a:schemeClr val="dk1"/>
        </a:solidFill>
      </p:bgPr>
    </p:bg>
    <p:spTree>
      <p:nvGrpSpPr>
        <p:cNvPr id="43" name="Shape 43"/>
        <p:cNvGrpSpPr/>
        <p:nvPr/>
      </p:nvGrpSpPr>
      <p:grpSpPr>
        <a:xfrm>
          <a:off x="0" y="0"/>
          <a:ext cx="0" cy="0"/>
          <a:chOff x="0" y="0"/>
          <a:chExt cx="0" cy="0"/>
        </a:xfrm>
      </p:grpSpPr>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9"/>
          <p:cNvSpPr txBox="1"/>
          <p:nvPr>
            <p:ph type="title"/>
          </p:nvPr>
        </p:nvSpPr>
        <p:spPr>
          <a:xfrm>
            <a:off x="226525" y="164380"/>
            <a:ext cx="1647300" cy="238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
              <a:buNone/>
              <a:defRPr b="0" sz="600">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6" name="Google Shape;46;p9"/>
          <p:cNvSpPr txBox="1"/>
          <p:nvPr>
            <p:ph idx="2" type="title"/>
          </p:nvPr>
        </p:nvSpPr>
        <p:spPr>
          <a:xfrm>
            <a:off x="7234267" y="164380"/>
            <a:ext cx="1647300" cy="2382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lt1"/>
              </a:buClr>
              <a:buSzPts val="600"/>
              <a:buNone/>
              <a:defRPr b="0" sz="600">
                <a:solidFill>
                  <a:schemeClr val="lt1"/>
                </a:solidFill>
              </a:defRPr>
            </a:lvl1pPr>
            <a:lvl2pPr lvl="1" algn="r">
              <a:spcBef>
                <a:spcPts val="0"/>
              </a:spcBef>
              <a:spcAft>
                <a:spcPts val="0"/>
              </a:spcAft>
              <a:buClr>
                <a:schemeClr val="lt1"/>
              </a:buClr>
              <a:buSzPts val="2800"/>
              <a:buNone/>
              <a:defRPr>
                <a:solidFill>
                  <a:schemeClr val="lt1"/>
                </a:solidFill>
              </a:defRPr>
            </a:lvl2pPr>
            <a:lvl3pPr lvl="2" algn="r">
              <a:spcBef>
                <a:spcPts val="0"/>
              </a:spcBef>
              <a:spcAft>
                <a:spcPts val="0"/>
              </a:spcAft>
              <a:buClr>
                <a:schemeClr val="lt1"/>
              </a:buClr>
              <a:buSzPts val="2800"/>
              <a:buNone/>
              <a:defRPr>
                <a:solidFill>
                  <a:schemeClr val="lt1"/>
                </a:solidFill>
              </a:defRPr>
            </a:lvl3pPr>
            <a:lvl4pPr lvl="3" algn="r">
              <a:spcBef>
                <a:spcPts val="0"/>
              </a:spcBef>
              <a:spcAft>
                <a:spcPts val="0"/>
              </a:spcAft>
              <a:buClr>
                <a:schemeClr val="lt1"/>
              </a:buClr>
              <a:buSzPts val="2800"/>
              <a:buNone/>
              <a:defRPr>
                <a:solidFill>
                  <a:schemeClr val="lt1"/>
                </a:solidFill>
              </a:defRPr>
            </a:lvl4pPr>
            <a:lvl5pPr lvl="4" algn="r">
              <a:spcBef>
                <a:spcPts val="0"/>
              </a:spcBef>
              <a:spcAft>
                <a:spcPts val="0"/>
              </a:spcAft>
              <a:buClr>
                <a:schemeClr val="lt1"/>
              </a:buClr>
              <a:buSzPts val="2800"/>
              <a:buNone/>
              <a:defRPr>
                <a:solidFill>
                  <a:schemeClr val="lt1"/>
                </a:solidFill>
              </a:defRPr>
            </a:lvl5pPr>
            <a:lvl6pPr lvl="5" algn="r">
              <a:spcBef>
                <a:spcPts val="0"/>
              </a:spcBef>
              <a:spcAft>
                <a:spcPts val="0"/>
              </a:spcAft>
              <a:buClr>
                <a:schemeClr val="lt1"/>
              </a:buClr>
              <a:buSzPts val="2800"/>
              <a:buNone/>
              <a:defRPr>
                <a:solidFill>
                  <a:schemeClr val="lt1"/>
                </a:solidFill>
              </a:defRPr>
            </a:lvl6pPr>
            <a:lvl7pPr lvl="6" algn="r">
              <a:spcBef>
                <a:spcPts val="0"/>
              </a:spcBef>
              <a:spcAft>
                <a:spcPts val="0"/>
              </a:spcAft>
              <a:buClr>
                <a:schemeClr val="lt1"/>
              </a:buClr>
              <a:buSzPts val="2800"/>
              <a:buNone/>
              <a:defRPr>
                <a:solidFill>
                  <a:schemeClr val="lt1"/>
                </a:solidFill>
              </a:defRPr>
            </a:lvl7pPr>
            <a:lvl8pPr lvl="7" algn="r">
              <a:spcBef>
                <a:spcPts val="0"/>
              </a:spcBef>
              <a:spcAft>
                <a:spcPts val="0"/>
              </a:spcAft>
              <a:buClr>
                <a:schemeClr val="lt1"/>
              </a:buClr>
              <a:buSzPts val="2800"/>
              <a:buNone/>
              <a:defRPr>
                <a:solidFill>
                  <a:schemeClr val="lt1"/>
                </a:solidFill>
              </a:defRPr>
            </a:lvl8pPr>
            <a:lvl9pPr lvl="8" algn="r">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body"/>
          </p:nvPr>
        </p:nvSpPr>
        <p:spPr>
          <a:xfrm>
            <a:off x="246325" y="2591450"/>
            <a:ext cx="758700" cy="2364900"/>
          </a:xfrm>
          <a:prstGeom prst="rect">
            <a:avLst/>
          </a:prstGeom>
        </p:spPr>
        <p:txBody>
          <a:bodyPr anchorCtr="0" anchor="b" bIns="91425" lIns="91425" spcFirstLastPara="1" rIns="91425" wrap="square" tIns="91425">
            <a:normAutofit/>
          </a:bodyPr>
          <a:lstStyle>
            <a:lvl1pPr indent="-412750" lvl="0" marL="457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1pPr>
            <a:lvl2pPr indent="-412750" lvl="1" marL="914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2pPr>
            <a:lvl3pPr indent="-412750" lvl="2" marL="1371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3pPr>
            <a:lvl4pPr indent="-412750" lvl="3" marL="1828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4pPr>
            <a:lvl5pPr indent="-412750" lvl="4" marL="22860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5pPr>
            <a:lvl6pPr indent="-412750" lvl="5" marL="2743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6pPr>
            <a:lvl7pPr indent="-412750" lvl="6" marL="3200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7pPr>
            <a:lvl8pPr indent="-412750" lvl="7" marL="3657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8pPr>
            <a:lvl9pPr indent="-412750" lvl="8" marL="4114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9pPr>
          </a:lstStyle>
          <a:p/>
        </p:txBody>
      </p:sp>
      <p:sp>
        <p:nvSpPr>
          <p:cNvPr id="48" name="Google Shape;48;p9"/>
          <p:cNvSpPr txBox="1"/>
          <p:nvPr>
            <p:ph idx="3" type="body"/>
          </p:nvPr>
        </p:nvSpPr>
        <p:spPr>
          <a:xfrm>
            <a:off x="1077200" y="2591450"/>
            <a:ext cx="7804500" cy="2364900"/>
          </a:xfrm>
          <a:prstGeom prst="rect">
            <a:avLst/>
          </a:prstGeom>
        </p:spPr>
        <p:txBody>
          <a:bodyPr anchorCtr="0" anchor="b" bIns="91425" lIns="91425" spcFirstLastPara="1" rIns="91425" wrap="square" tIns="91425">
            <a:normAutofit/>
          </a:bodyPr>
          <a:lstStyle>
            <a:lvl1pPr indent="-412750" lvl="0" marL="457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1pPr>
            <a:lvl2pPr indent="-412750" lvl="1" marL="914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2pPr>
            <a:lvl3pPr indent="-412750" lvl="2" marL="1371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3pPr>
            <a:lvl4pPr indent="-412750" lvl="3" marL="1828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4pPr>
            <a:lvl5pPr indent="-412750" lvl="4" marL="22860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5pPr>
            <a:lvl6pPr indent="-412750" lvl="5" marL="27432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6pPr>
            <a:lvl7pPr indent="-412750" lvl="6" marL="32004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7pPr>
            <a:lvl8pPr indent="-412750" lvl="7" marL="36576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8pPr>
            <a:lvl9pPr indent="-412750" lvl="8" marL="4114800">
              <a:lnSpc>
                <a:spcPct val="90000"/>
              </a:lnSpc>
              <a:spcBef>
                <a:spcPts val="0"/>
              </a:spcBef>
              <a:spcAft>
                <a:spcPts val="0"/>
              </a:spcAft>
              <a:buClr>
                <a:schemeClr val="lt1"/>
              </a:buClr>
              <a:buSzPts val="2900"/>
              <a:buFont typeface="Inter Medium"/>
              <a:buChar char="■"/>
              <a:defRPr sz="2900">
                <a:solidFill>
                  <a:schemeClr val="lt1"/>
                </a:solidFill>
                <a:latin typeface="Inter Medium"/>
                <a:ea typeface="Inter Medium"/>
                <a:cs typeface="Inter Medium"/>
                <a:sym typeface="Inter Medium"/>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600" name="Shape 600"/>
        <p:cNvGrpSpPr/>
        <p:nvPr/>
      </p:nvGrpSpPr>
      <p:grpSpPr>
        <a:xfrm>
          <a:off x="0" y="0"/>
          <a:ext cx="0" cy="0"/>
          <a:chOff x="0" y="0"/>
          <a:chExt cx="0" cy="0"/>
        </a:xfrm>
      </p:grpSpPr>
      <p:sp>
        <p:nvSpPr>
          <p:cNvPr id="601" name="Google Shape;601;p82"/>
          <p:cNvSpPr txBox="1"/>
          <p:nvPr>
            <p:ph type="title"/>
          </p:nvPr>
        </p:nvSpPr>
        <p:spPr>
          <a:xfrm>
            <a:off x="308925" y="278025"/>
            <a:ext cx="4448400" cy="29655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hree storyboards" type="twoColTx">
  <p:cSld name="TITLE_AND_TWO_COLUMNS">
    <p:bg>
      <p:bgPr>
        <a:solidFill>
          <a:schemeClr val="dk1"/>
        </a:solidFill>
      </p:bgPr>
    </p:bg>
    <p:spTree>
      <p:nvGrpSpPr>
        <p:cNvPr id="49" name="Shape 49"/>
        <p:cNvGrpSpPr/>
        <p:nvPr/>
      </p:nvGrpSpPr>
      <p:grpSpPr>
        <a:xfrm>
          <a:off x="0" y="0"/>
          <a:ext cx="0" cy="0"/>
          <a:chOff x="0" y="0"/>
          <a:chExt cx="0" cy="0"/>
        </a:xfrm>
      </p:grpSpPr>
      <p:sp>
        <p:nvSpPr>
          <p:cNvPr id="50" name="Google Shape;50;p10"/>
          <p:cNvSpPr/>
          <p:nvPr>
            <p:ph idx="2" type="pic"/>
          </p:nvPr>
        </p:nvSpPr>
        <p:spPr>
          <a:xfrm>
            <a:off x="-5225" y="709575"/>
            <a:ext cx="3048600" cy="2805300"/>
          </a:xfrm>
          <a:prstGeom prst="rect">
            <a:avLst/>
          </a:prstGeom>
          <a:noFill/>
          <a:ln>
            <a:noFill/>
          </a:ln>
        </p:spPr>
      </p:sp>
      <p:sp>
        <p:nvSpPr>
          <p:cNvPr id="51" name="Google Shape;51;p10"/>
          <p:cNvSpPr txBox="1"/>
          <p:nvPr>
            <p:ph type="title"/>
          </p:nvPr>
        </p:nvSpPr>
        <p:spPr>
          <a:xfrm>
            <a:off x="156950" y="3632698"/>
            <a:ext cx="27267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200"/>
              <a:buNone/>
              <a:defRPr sz="1200">
                <a:solidFill>
                  <a:schemeClr val="lt1"/>
                </a:solidFill>
              </a:defRPr>
            </a:lvl1pPr>
            <a:lvl2pPr lvl="1">
              <a:lnSpc>
                <a:spcPct val="90000"/>
              </a:lnSpc>
              <a:spcBef>
                <a:spcPts val="0"/>
              </a:spcBef>
              <a:spcAft>
                <a:spcPts val="0"/>
              </a:spcAft>
              <a:buClr>
                <a:schemeClr val="lt1"/>
              </a:buClr>
              <a:buSzPts val="1200"/>
              <a:buNone/>
              <a:defRPr sz="1200">
                <a:solidFill>
                  <a:schemeClr val="lt1"/>
                </a:solidFill>
              </a:defRPr>
            </a:lvl2pPr>
            <a:lvl3pPr lvl="2">
              <a:lnSpc>
                <a:spcPct val="90000"/>
              </a:lnSpc>
              <a:spcBef>
                <a:spcPts val="0"/>
              </a:spcBef>
              <a:spcAft>
                <a:spcPts val="0"/>
              </a:spcAft>
              <a:buClr>
                <a:schemeClr val="lt1"/>
              </a:buClr>
              <a:buSzPts val="1200"/>
              <a:buNone/>
              <a:defRPr sz="1200">
                <a:solidFill>
                  <a:schemeClr val="lt1"/>
                </a:solidFill>
              </a:defRPr>
            </a:lvl3pPr>
            <a:lvl4pPr lvl="3">
              <a:lnSpc>
                <a:spcPct val="90000"/>
              </a:lnSpc>
              <a:spcBef>
                <a:spcPts val="0"/>
              </a:spcBef>
              <a:spcAft>
                <a:spcPts val="0"/>
              </a:spcAft>
              <a:buClr>
                <a:schemeClr val="lt1"/>
              </a:buClr>
              <a:buSzPts val="1200"/>
              <a:buNone/>
              <a:defRPr sz="1200">
                <a:solidFill>
                  <a:schemeClr val="lt1"/>
                </a:solidFill>
              </a:defRPr>
            </a:lvl4pPr>
            <a:lvl5pPr lvl="4">
              <a:lnSpc>
                <a:spcPct val="90000"/>
              </a:lnSpc>
              <a:spcBef>
                <a:spcPts val="0"/>
              </a:spcBef>
              <a:spcAft>
                <a:spcPts val="0"/>
              </a:spcAft>
              <a:buClr>
                <a:schemeClr val="lt1"/>
              </a:buClr>
              <a:buSzPts val="1200"/>
              <a:buNone/>
              <a:defRPr sz="1200">
                <a:solidFill>
                  <a:schemeClr val="lt1"/>
                </a:solidFill>
              </a:defRPr>
            </a:lvl5pPr>
            <a:lvl6pPr lvl="5">
              <a:lnSpc>
                <a:spcPct val="90000"/>
              </a:lnSpc>
              <a:spcBef>
                <a:spcPts val="0"/>
              </a:spcBef>
              <a:spcAft>
                <a:spcPts val="0"/>
              </a:spcAft>
              <a:buClr>
                <a:schemeClr val="lt1"/>
              </a:buClr>
              <a:buSzPts val="1200"/>
              <a:buNone/>
              <a:defRPr sz="1200">
                <a:solidFill>
                  <a:schemeClr val="lt1"/>
                </a:solidFill>
              </a:defRPr>
            </a:lvl6pPr>
            <a:lvl7pPr lvl="6">
              <a:lnSpc>
                <a:spcPct val="90000"/>
              </a:lnSpc>
              <a:spcBef>
                <a:spcPts val="0"/>
              </a:spcBef>
              <a:spcAft>
                <a:spcPts val="0"/>
              </a:spcAft>
              <a:buClr>
                <a:schemeClr val="lt1"/>
              </a:buClr>
              <a:buSzPts val="1200"/>
              <a:buNone/>
              <a:defRPr sz="1200">
                <a:solidFill>
                  <a:schemeClr val="lt1"/>
                </a:solidFill>
              </a:defRPr>
            </a:lvl7pPr>
            <a:lvl8pPr lvl="7">
              <a:lnSpc>
                <a:spcPct val="90000"/>
              </a:lnSpc>
              <a:spcBef>
                <a:spcPts val="0"/>
              </a:spcBef>
              <a:spcAft>
                <a:spcPts val="0"/>
              </a:spcAft>
              <a:buClr>
                <a:schemeClr val="lt1"/>
              </a:buClr>
              <a:buSzPts val="1200"/>
              <a:buNone/>
              <a:defRPr sz="1200">
                <a:solidFill>
                  <a:schemeClr val="lt1"/>
                </a:solidFill>
              </a:defRPr>
            </a:lvl8pPr>
            <a:lvl9pPr lvl="8">
              <a:lnSpc>
                <a:spcPct val="90000"/>
              </a:lnSpc>
              <a:spcBef>
                <a:spcPts val="0"/>
              </a:spcBef>
              <a:spcAft>
                <a:spcPts val="0"/>
              </a:spcAft>
              <a:buClr>
                <a:schemeClr val="lt1"/>
              </a:buClr>
              <a:buSzPts val="1200"/>
              <a:buNone/>
              <a:defRPr sz="1200">
                <a:solidFill>
                  <a:schemeClr val="lt1"/>
                </a:solidFill>
              </a:defRPr>
            </a:lvl9pPr>
          </a:lstStyle>
          <a:p/>
        </p:txBody>
      </p:sp>
      <p:sp>
        <p:nvSpPr>
          <p:cNvPr id="52" name="Google Shape;52;p10"/>
          <p:cNvSpPr txBox="1"/>
          <p:nvPr>
            <p:ph idx="1" type="body"/>
          </p:nvPr>
        </p:nvSpPr>
        <p:spPr>
          <a:xfrm>
            <a:off x="156950" y="4133503"/>
            <a:ext cx="2726700" cy="70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10"/>
          <p:cNvSpPr txBox="1"/>
          <p:nvPr>
            <p:ph idx="3" type="title"/>
          </p:nvPr>
        </p:nvSpPr>
        <p:spPr>
          <a:xfrm>
            <a:off x="3208650" y="3632698"/>
            <a:ext cx="27267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200"/>
              <a:buNone/>
              <a:defRPr sz="1200">
                <a:solidFill>
                  <a:schemeClr val="lt1"/>
                </a:solidFill>
              </a:defRPr>
            </a:lvl1pPr>
            <a:lvl2pPr lvl="1">
              <a:lnSpc>
                <a:spcPct val="90000"/>
              </a:lnSpc>
              <a:spcBef>
                <a:spcPts val="0"/>
              </a:spcBef>
              <a:spcAft>
                <a:spcPts val="0"/>
              </a:spcAft>
              <a:buClr>
                <a:schemeClr val="lt1"/>
              </a:buClr>
              <a:buSzPts val="1200"/>
              <a:buNone/>
              <a:defRPr sz="1200">
                <a:solidFill>
                  <a:schemeClr val="lt1"/>
                </a:solidFill>
              </a:defRPr>
            </a:lvl2pPr>
            <a:lvl3pPr lvl="2">
              <a:lnSpc>
                <a:spcPct val="90000"/>
              </a:lnSpc>
              <a:spcBef>
                <a:spcPts val="0"/>
              </a:spcBef>
              <a:spcAft>
                <a:spcPts val="0"/>
              </a:spcAft>
              <a:buClr>
                <a:schemeClr val="lt1"/>
              </a:buClr>
              <a:buSzPts val="1200"/>
              <a:buNone/>
              <a:defRPr sz="1200">
                <a:solidFill>
                  <a:schemeClr val="lt1"/>
                </a:solidFill>
              </a:defRPr>
            </a:lvl3pPr>
            <a:lvl4pPr lvl="3">
              <a:lnSpc>
                <a:spcPct val="90000"/>
              </a:lnSpc>
              <a:spcBef>
                <a:spcPts val="0"/>
              </a:spcBef>
              <a:spcAft>
                <a:spcPts val="0"/>
              </a:spcAft>
              <a:buClr>
                <a:schemeClr val="lt1"/>
              </a:buClr>
              <a:buSzPts val="1200"/>
              <a:buNone/>
              <a:defRPr sz="1200">
                <a:solidFill>
                  <a:schemeClr val="lt1"/>
                </a:solidFill>
              </a:defRPr>
            </a:lvl4pPr>
            <a:lvl5pPr lvl="4">
              <a:lnSpc>
                <a:spcPct val="90000"/>
              </a:lnSpc>
              <a:spcBef>
                <a:spcPts val="0"/>
              </a:spcBef>
              <a:spcAft>
                <a:spcPts val="0"/>
              </a:spcAft>
              <a:buClr>
                <a:schemeClr val="lt1"/>
              </a:buClr>
              <a:buSzPts val="1200"/>
              <a:buNone/>
              <a:defRPr sz="1200">
                <a:solidFill>
                  <a:schemeClr val="lt1"/>
                </a:solidFill>
              </a:defRPr>
            </a:lvl5pPr>
            <a:lvl6pPr lvl="5">
              <a:lnSpc>
                <a:spcPct val="90000"/>
              </a:lnSpc>
              <a:spcBef>
                <a:spcPts val="0"/>
              </a:spcBef>
              <a:spcAft>
                <a:spcPts val="0"/>
              </a:spcAft>
              <a:buClr>
                <a:schemeClr val="lt1"/>
              </a:buClr>
              <a:buSzPts val="1200"/>
              <a:buNone/>
              <a:defRPr sz="1200">
                <a:solidFill>
                  <a:schemeClr val="lt1"/>
                </a:solidFill>
              </a:defRPr>
            </a:lvl6pPr>
            <a:lvl7pPr lvl="6">
              <a:lnSpc>
                <a:spcPct val="90000"/>
              </a:lnSpc>
              <a:spcBef>
                <a:spcPts val="0"/>
              </a:spcBef>
              <a:spcAft>
                <a:spcPts val="0"/>
              </a:spcAft>
              <a:buClr>
                <a:schemeClr val="lt1"/>
              </a:buClr>
              <a:buSzPts val="1200"/>
              <a:buNone/>
              <a:defRPr sz="1200">
                <a:solidFill>
                  <a:schemeClr val="lt1"/>
                </a:solidFill>
              </a:defRPr>
            </a:lvl7pPr>
            <a:lvl8pPr lvl="7">
              <a:lnSpc>
                <a:spcPct val="90000"/>
              </a:lnSpc>
              <a:spcBef>
                <a:spcPts val="0"/>
              </a:spcBef>
              <a:spcAft>
                <a:spcPts val="0"/>
              </a:spcAft>
              <a:buClr>
                <a:schemeClr val="lt1"/>
              </a:buClr>
              <a:buSzPts val="1200"/>
              <a:buNone/>
              <a:defRPr sz="1200">
                <a:solidFill>
                  <a:schemeClr val="lt1"/>
                </a:solidFill>
              </a:defRPr>
            </a:lvl8pPr>
            <a:lvl9pPr lvl="8">
              <a:lnSpc>
                <a:spcPct val="90000"/>
              </a:lnSpc>
              <a:spcBef>
                <a:spcPts val="0"/>
              </a:spcBef>
              <a:spcAft>
                <a:spcPts val="0"/>
              </a:spcAft>
              <a:buClr>
                <a:schemeClr val="lt1"/>
              </a:buClr>
              <a:buSzPts val="1200"/>
              <a:buNone/>
              <a:defRPr sz="1200">
                <a:solidFill>
                  <a:schemeClr val="lt1"/>
                </a:solidFill>
              </a:defRPr>
            </a:lvl9pPr>
          </a:lstStyle>
          <a:p/>
        </p:txBody>
      </p:sp>
      <p:sp>
        <p:nvSpPr>
          <p:cNvPr id="55" name="Google Shape;55;p10"/>
          <p:cNvSpPr txBox="1"/>
          <p:nvPr>
            <p:ph idx="4" type="body"/>
          </p:nvPr>
        </p:nvSpPr>
        <p:spPr>
          <a:xfrm>
            <a:off x="3208650" y="4133503"/>
            <a:ext cx="2726700" cy="70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56" name="Google Shape;56;p10"/>
          <p:cNvSpPr txBox="1"/>
          <p:nvPr>
            <p:ph idx="5" type="title"/>
          </p:nvPr>
        </p:nvSpPr>
        <p:spPr>
          <a:xfrm>
            <a:off x="6268950" y="3632698"/>
            <a:ext cx="2726700" cy="5007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200"/>
              <a:buNone/>
              <a:defRPr sz="1200">
                <a:solidFill>
                  <a:schemeClr val="lt1"/>
                </a:solidFill>
              </a:defRPr>
            </a:lvl1pPr>
            <a:lvl2pPr lvl="1">
              <a:lnSpc>
                <a:spcPct val="90000"/>
              </a:lnSpc>
              <a:spcBef>
                <a:spcPts val="0"/>
              </a:spcBef>
              <a:spcAft>
                <a:spcPts val="0"/>
              </a:spcAft>
              <a:buClr>
                <a:schemeClr val="lt1"/>
              </a:buClr>
              <a:buSzPts val="1200"/>
              <a:buNone/>
              <a:defRPr sz="1200">
                <a:solidFill>
                  <a:schemeClr val="lt1"/>
                </a:solidFill>
              </a:defRPr>
            </a:lvl2pPr>
            <a:lvl3pPr lvl="2">
              <a:lnSpc>
                <a:spcPct val="90000"/>
              </a:lnSpc>
              <a:spcBef>
                <a:spcPts val="0"/>
              </a:spcBef>
              <a:spcAft>
                <a:spcPts val="0"/>
              </a:spcAft>
              <a:buClr>
                <a:schemeClr val="lt1"/>
              </a:buClr>
              <a:buSzPts val="1200"/>
              <a:buNone/>
              <a:defRPr sz="1200">
                <a:solidFill>
                  <a:schemeClr val="lt1"/>
                </a:solidFill>
              </a:defRPr>
            </a:lvl3pPr>
            <a:lvl4pPr lvl="3">
              <a:lnSpc>
                <a:spcPct val="90000"/>
              </a:lnSpc>
              <a:spcBef>
                <a:spcPts val="0"/>
              </a:spcBef>
              <a:spcAft>
                <a:spcPts val="0"/>
              </a:spcAft>
              <a:buClr>
                <a:schemeClr val="lt1"/>
              </a:buClr>
              <a:buSzPts val="1200"/>
              <a:buNone/>
              <a:defRPr sz="1200">
                <a:solidFill>
                  <a:schemeClr val="lt1"/>
                </a:solidFill>
              </a:defRPr>
            </a:lvl4pPr>
            <a:lvl5pPr lvl="4">
              <a:lnSpc>
                <a:spcPct val="90000"/>
              </a:lnSpc>
              <a:spcBef>
                <a:spcPts val="0"/>
              </a:spcBef>
              <a:spcAft>
                <a:spcPts val="0"/>
              </a:spcAft>
              <a:buClr>
                <a:schemeClr val="lt1"/>
              </a:buClr>
              <a:buSzPts val="1200"/>
              <a:buNone/>
              <a:defRPr sz="1200">
                <a:solidFill>
                  <a:schemeClr val="lt1"/>
                </a:solidFill>
              </a:defRPr>
            </a:lvl5pPr>
            <a:lvl6pPr lvl="5">
              <a:lnSpc>
                <a:spcPct val="90000"/>
              </a:lnSpc>
              <a:spcBef>
                <a:spcPts val="0"/>
              </a:spcBef>
              <a:spcAft>
                <a:spcPts val="0"/>
              </a:spcAft>
              <a:buClr>
                <a:schemeClr val="lt1"/>
              </a:buClr>
              <a:buSzPts val="1200"/>
              <a:buNone/>
              <a:defRPr sz="1200">
                <a:solidFill>
                  <a:schemeClr val="lt1"/>
                </a:solidFill>
              </a:defRPr>
            </a:lvl6pPr>
            <a:lvl7pPr lvl="6">
              <a:lnSpc>
                <a:spcPct val="90000"/>
              </a:lnSpc>
              <a:spcBef>
                <a:spcPts val="0"/>
              </a:spcBef>
              <a:spcAft>
                <a:spcPts val="0"/>
              </a:spcAft>
              <a:buClr>
                <a:schemeClr val="lt1"/>
              </a:buClr>
              <a:buSzPts val="1200"/>
              <a:buNone/>
              <a:defRPr sz="1200">
                <a:solidFill>
                  <a:schemeClr val="lt1"/>
                </a:solidFill>
              </a:defRPr>
            </a:lvl7pPr>
            <a:lvl8pPr lvl="7">
              <a:lnSpc>
                <a:spcPct val="90000"/>
              </a:lnSpc>
              <a:spcBef>
                <a:spcPts val="0"/>
              </a:spcBef>
              <a:spcAft>
                <a:spcPts val="0"/>
              </a:spcAft>
              <a:buClr>
                <a:schemeClr val="lt1"/>
              </a:buClr>
              <a:buSzPts val="1200"/>
              <a:buNone/>
              <a:defRPr sz="1200">
                <a:solidFill>
                  <a:schemeClr val="lt1"/>
                </a:solidFill>
              </a:defRPr>
            </a:lvl8pPr>
            <a:lvl9pPr lvl="8">
              <a:lnSpc>
                <a:spcPct val="90000"/>
              </a:lnSpc>
              <a:spcBef>
                <a:spcPts val="0"/>
              </a:spcBef>
              <a:spcAft>
                <a:spcPts val="0"/>
              </a:spcAft>
              <a:buClr>
                <a:schemeClr val="lt1"/>
              </a:buClr>
              <a:buSzPts val="1200"/>
              <a:buNone/>
              <a:defRPr sz="1200">
                <a:solidFill>
                  <a:schemeClr val="lt1"/>
                </a:solidFill>
              </a:defRPr>
            </a:lvl9pPr>
          </a:lstStyle>
          <a:p/>
        </p:txBody>
      </p:sp>
      <p:sp>
        <p:nvSpPr>
          <p:cNvPr id="57" name="Google Shape;57;p10"/>
          <p:cNvSpPr txBox="1"/>
          <p:nvPr>
            <p:ph idx="6" type="body"/>
          </p:nvPr>
        </p:nvSpPr>
        <p:spPr>
          <a:xfrm>
            <a:off x="6268950" y="4133503"/>
            <a:ext cx="2726700" cy="70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Char char="●"/>
              <a:defRPr sz="1000">
                <a:solidFill>
                  <a:schemeClr val="lt1"/>
                </a:solidFill>
              </a:defRPr>
            </a:lvl1pPr>
            <a:lvl2pPr indent="-292100" lvl="1" marL="914400">
              <a:spcBef>
                <a:spcPts val="0"/>
              </a:spcBef>
              <a:spcAft>
                <a:spcPts val="0"/>
              </a:spcAft>
              <a:buClr>
                <a:schemeClr val="lt1"/>
              </a:buClr>
              <a:buSzPts val="1000"/>
              <a:buChar char="○"/>
              <a:defRPr sz="1000">
                <a:solidFill>
                  <a:schemeClr val="lt1"/>
                </a:solidFill>
              </a:defRPr>
            </a:lvl2pPr>
            <a:lvl3pPr indent="-292100" lvl="2" marL="1371600">
              <a:spcBef>
                <a:spcPts val="0"/>
              </a:spcBef>
              <a:spcAft>
                <a:spcPts val="0"/>
              </a:spcAft>
              <a:buClr>
                <a:schemeClr val="lt1"/>
              </a:buClr>
              <a:buSzPts val="1000"/>
              <a:buChar char="■"/>
              <a:defRPr sz="1000">
                <a:solidFill>
                  <a:schemeClr val="lt1"/>
                </a:solidFill>
              </a:defRPr>
            </a:lvl3pPr>
            <a:lvl4pPr indent="-292100" lvl="3" marL="1828800">
              <a:spcBef>
                <a:spcPts val="0"/>
              </a:spcBef>
              <a:spcAft>
                <a:spcPts val="0"/>
              </a:spcAft>
              <a:buClr>
                <a:schemeClr val="lt1"/>
              </a:buClr>
              <a:buSzPts val="1000"/>
              <a:buChar char="●"/>
              <a:defRPr sz="1000">
                <a:solidFill>
                  <a:schemeClr val="lt1"/>
                </a:solidFill>
              </a:defRPr>
            </a:lvl4pPr>
            <a:lvl5pPr indent="-292100" lvl="4" marL="2286000">
              <a:spcBef>
                <a:spcPts val="0"/>
              </a:spcBef>
              <a:spcAft>
                <a:spcPts val="0"/>
              </a:spcAft>
              <a:buClr>
                <a:schemeClr val="lt1"/>
              </a:buClr>
              <a:buSzPts val="1000"/>
              <a:buChar char="○"/>
              <a:defRPr sz="1000">
                <a:solidFill>
                  <a:schemeClr val="lt1"/>
                </a:solidFill>
              </a:defRPr>
            </a:lvl5pPr>
            <a:lvl6pPr indent="-292100" lvl="5" marL="2743200">
              <a:spcBef>
                <a:spcPts val="0"/>
              </a:spcBef>
              <a:spcAft>
                <a:spcPts val="0"/>
              </a:spcAft>
              <a:buClr>
                <a:schemeClr val="lt1"/>
              </a:buClr>
              <a:buSzPts val="1000"/>
              <a:buChar char="■"/>
              <a:defRPr sz="1000">
                <a:solidFill>
                  <a:schemeClr val="lt1"/>
                </a:solidFill>
              </a:defRPr>
            </a:lvl6pPr>
            <a:lvl7pPr indent="-292100" lvl="6" marL="3200400">
              <a:spcBef>
                <a:spcPts val="0"/>
              </a:spcBef>
              <a:spcAft>
                <a:spcPts val="0"/>
              </a:spcAft>
              <a:buClr>
                <a:schemeClr val="lt1"/>
              </a:buClr>
              <a:buSzPts val="1000"/>
              <a:buChar char="●"/>
              <a:defRPr sz="1000">
                <a:solidFill>
                  <a:schemeClr val="lt1"/>
                </a:solidFill>
              </a:defRPr>
            </a:lvl7pPr>
            <a:lvl8pPr indent="-292100" lvl="7" marL="3657600">
              <a:spcBef>
                <a:spcPts val="0"/>
              </a:spcBef>
              <a:spcAft>
                <a:spcPts val="0"/>
              </a:spcAft>
              <a:buClr>
                <a:schemeClr val="lt1"/>
              </a:buClr>
              <a:buSzPts val="1000"/>
              <a:buChar char="○"/>
              <a:defRPr sz="1000">
                <a:solidFill>
                  <a:schemeClr val="lt1"/>
                </a:solidFill>
              </a:defRPr>
            </a:lvl8pPr>
            <a:lvl9pPr indent="-292100" lvl="8" marL="4114800">
              <a:spcBef>
                <a:spcPts val="0"/>
              </a:spcBef>
              <a:spcAft>
                <a:spcPts val="0"/>
              </a:spcAft>
              <a:buClr>
                <a:schemeClr val="lt1"/>
              </a:buClr>
              <a:buSzPts val="1000"/>
              <a:buChar char="■"/>
              <a:defRPr sz="1000">
                <a:solidFill>
                  <a:schemeClr val="lt1"/>
                </a:solidFill>
              </a:defRPr>
            </a:lvl9pPr>
          </a:lstStyle>
          <a:p/>
        </p:txBody>
      </p:sp>
      <p:sp>
        <p:nvSpPr>
          <p:cNvPr id="58" name="Google Shape;58;p10"/>
          <p:cNvSpPr/>
          <p:nvPr>
            <p:ph idx="7" type="pic"/>
          </p:nvPr>
        </p:nvSpPr>
        <p:spPr>
          <a:xfrm>
            <a:off x="3053763" y="709575"/>
            <a:ext cx="3031800" cy="2805300"/>
          </a:xfrm>
          <a:prstGeom prst="rect">
            <a:avLst/>
          </a:prstGeom>
          <a:noFill/>
          <a:ln>
            <a:noFill/>
          </a:ln>
        </p:spPr>
      </p:sp>
      <p:sp>
        <p:nvSpPr>
          <p:cNvPr id="59" name="Google Shape;59;p10"/>
          <p:cNvSpPr/>
          <p:nvPr>
            <p:ph idx="8" type="pic"/>
          </p:nvPr>
        </p:nvSpPr>
        <p:spPr>
          <a:xfrm>
            <a:off x="6095475" y="709575"/>
            <a:ext cx="3048600" cy="2805300"/>
          </a:xfrm>
          <a:prstGeom prst="rect">
            <a:avLst/>
          </a:prstGeom>
          <a:noFill/>
          <a:ln>
            <a:noFill/>
          </a:ln>
        </p:spPr>
      </p:sp>
      <p:cxnSp>
        <p:nvCxnSpPr>
          <p:cNvPr id="60" name="Google Shape;60;p10"/>
          <p:cNvCxnSpPr/>
          <p:nvPr/>
        </p:nvCxnSpPr>
        <p:spPr>
          <a:xfrm>
            <a:off x="3048525" y="703650"/>
            <a:ext cx="0" cy="4448700"/>
          </a:xfrm>
          <a:prstGeom prst="straightConnector1">
            <a:avLst/>
          </a:prstGeom>
          <a:noFill/>
          <a:ln cap="flat" cmpd="sng" w="9525">
            <a:solidFill>
              <a:schemeClr val="lt1"/>
            </a:solidFill>
            <a:prstDash val="solid"/>
            <a:round/>
            <a:headEnd len="med" w="med" type="none"/>
            <a:tailEnd len="med" w="med" type="none"/>
          </a:ln>
        </p:spPr>
      </p:cxnSp>
      <p:cxnSp>
        <p:nvCxnSpPr>
          <p:cNvPr id="61" name="Google Shape;61;p10"/>
          <p:cNvCxnSpPr/>
          <p:nvPr/>
        </p:nvCxnSpPr>
        <p:spPr>
          <a:xfrm>
            <a:off x="6090575" y="703650"/>
            <a:ext cx="0" cy="4448700"/>
          </a:xfrm>
          <a:prstGeom prst="straightConnector1">
            <a:avLst/>
          </a:prstGeom>
          <a:noFill/>
          <a:ln cap="flat" cmpd="sng" w="9525">
            <a:solidFill>
              <a:schemeClr val="lt1"/>
            </a:solidFill>
            <a:prstDash val="solid"/>
            <a:round/>
            <a:headEnd len="med" w="med" type="none"/>
            <a:tailEnd len="med" w="med" type="none"/>
          </a:ln>
        </p:spPr>
      </p:cxnSp>
      <p:cxnSp>
        <p:nvCxnSpPr>
          <p:cNvPr id="62" name="Google Shape;62;p10"/>
          <p:cNvCxnSpPr/>
          <p:nvPr/>
        </p:nvCxnSpPr>
        <p:spPr>
          <a:xfrm rot="10800000">
            <a:off x="0" y="3520200"/>
            <a:ext cx="9152400" cy="0"/>
          </a:xfrm>
          <a:prstGeom prst="straightConnector1">
            <a:avLst/>
          </a:prstGeom>
          <a:noFill/>
          <a:ln cap="flat" cmpd="sng" w="9525">
            <a:solidFill>
              <a:schemeClr val="lt1"/>
            </a:solidFill>
            <a:prstDash val="solid"/>
            <a:round/>
            <a:headEnd len="med" w="med" type="none"/>
            <a:tailEnd len="med" w="med" type="none"/>
          </a:ln>
        </p:spPr>
      </p:cxnSp>
      <p:cxnSp>
        <p:nvCxnSpPr>
          <p:cNvPr id="63" name="Google Shape;63;p10"/>
          <p:cNvCxnSpPr/>
          <p:nvPr/>
        </p:nvCxnSpPr>
        <p:spPr>
          <a:xfrm rot="10800000">
            <a:off x="0" y="704725"/>
            <a:ext cx="9152400" cy="0"/>
          </a:xfrm>
          <a:prstGeom prst="straightConnector1">
            <a:avLst/>
          </a:prstGeom>
          <a:noFill/>
          <a:ln cap="flat" cmpd="sng" w="9525">
            <a:solidFill>
              <a:schemeClr val="lt1"/>
            </a:solidFill>
            <a:prstDash val="solid"/>
            <a:round/>
            <a:headEnd len="med" w="med" type="none"/>
            <a:tailEnd len="med" w="med" type="none"/>
          </a:ln>
        </p:spPr>
      </p:cxnSp>
      <p:sp>
        <p:nvSpPr>
          <p:cNvPr id="64" name="Google Shape;64;p10"/>
          <p:cNvSpPr txBox="1"/>
          <p:nvPr>
            <p:ph idx="9" type="title"/>
          </p:nvPr>
        </p:nvSpPr>
        <p:spPr>
          <a:xfrm>
            <a:off x="322275" y="116625"/>
            <a:ext cx="8494800" cy="393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2"/>
              </a:buClr>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1" Type="http://schemas.openxmlformats.org/officeDocument/2006/relationships/theme" Target="../theme/theme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0.xml"/><Relationship Id="rId20" Type="http://schemas.openxmlformats.org/officeDocument/2006/relationships/slideLayout" Target="../slideLayouts/slideLayout60.xml"/><Relationship Id="rId41" Type="http://schemas.openxmlformats.org/officeDocument/2006/relationships/theme" Target="../theme/theme2.xml"/><Relationship Id="rId22" Type="http://schemas.openxmlformats.org/officeDocument/2006/relationships/slideLayout" Target="../slideLayouts/slideLayout62.xml"/><Relationship Id="rId21" Type="http://schemas.openxmlformats.org/officeDocument/2006/relationships/slideLayout" Target="../slideLayouts/slideLayout61.xml"/><Relationship Id="rId24" Type="http://schemas.openxmlformats.org/officeDocument/2006/relationships/slideLayout" Target="../slideLayouts/slideLayout64.xml"/><Relationship Id="rId23" Type="http://schemas.openxmlformats.org/officeDocument/2006/relationships/slideLayout" Target="../slideLayouts/slideLayout63.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26" Type="http://schemas.openxmlformats.org/officeDocument/2006/relationships/slideLayout" Target="../slideLayouts/slideLayout66.xml"/><Relationship Id="rId25" Type="http://schemas.openxmlformats.org/officeDocument/2006/relationships/slideLayout" Target="../slideLayouts/slideLayout65.xml"/><Relationship Id="rId28" Type="http://schemas.openxmlformats.org/officeDocument/2006/relationships/slideLayout" Target="../slideLayouts/slideLayout68.xml"/><Relationship Id="rId27" Type="http://schemas.openxmlformats.org/officeDocument/2006/relationships/slideLayout" Target="../slideLayouts/slideLayout67.xml"/><Relationship Id="rId5" Type="http://schemas.openxmlformats.org/officeDocument/2006/relationships/slideLayout" Target="../slideLayouts/slideLayout45.xml"/><Relationship Id="rId6" Type="http://schemas.openxmlformats.org/officeDocument/2006/relationships/slideLayout" Target="../slideLayouts/slideLayout46.xml"/><Relationship Id="rId29" Type="http://schemas.openxmlformats.org/officeDocument/2006/relationships/slideLayout" Target="../slideLayouts/slideLayout69.xml"/><Relationship Id="rId7" Type="http://schemas.openxmlformats.org/officeDocument/2006/relationships/slideLayout" Target="../slideLayouts/slideLayout47.xml"/><Relationship Id="rId8" Type="http://schemas.openxmlformats.org/officeDocument/2006/relationships/slideLayout" Target="../slideLayouts/slideLayout48.xml"/><Relationship Id="rId31" Type="http://schemas.openxmlformats.org/officeDocument/2006/relationships/slideLayout" Target="../slideLayouts/slideLayout71.xml"/><Relationship Id="rId30" Type="http://schemas.openxmlformats.org/officeDocument/2006/relationships/slideLayout" Target="../slideLayouts/slideLayout70.xml"/><Relationship Id="rId11" Type="http://schemas.openxmlformats.org/officeDocument/2006/relationships/slideLayout" Target="../slideLayouts/slideLayout51.xml"/><Relationship Id="rId33" Type="http://schemas.openxmlformats.org/officeDocument/2006/relationships/slideLayout" Target="../slideLayouts/slideLayout73.xml"/><Relationship Id="rId10" Type="http://schemas.openxmlformats.org/officeDocument/2006/relationships/slideLayout" Target="../slideLayouts/slideLayout50.xml"/><Relationship Id="rId32" Type="http://schemas.openxmlformats.org/officeDocument/2006/relationships/slideLayout" Target="../slideLayouts/slideLayout72.xml"/><Relationship Id="rId13" Type="http://schemas.openxmlformats.org/officeDocument/2006/relationships/slideLayout" Target="../slideLayouts/slideLayout53.xml"/><Relationship Id="rId35" Type="http://schemas.openxmlformats.org/officeDocument/2006/relationships/slideLayout" Target="../slideLayouts/slideLayout75.xml"/><Relationship Id="rId12" Type="http://schemas.openxmlformats.org/officeDocument/2006/relationships/slideLayout" Target="../slideLayouts/slideLayout52.xml"/><Relationship Id="rId34" Type="http://schemas.openxmlformats.org/officeDocument/2006/relationships/slideLayout" Target="../slideLayouts/slideLayout74.xml"/><Relationship Id="rId15" Type="http://schemas.openxmlformats.org/officeDocument/2006/relationships/slideLayout" Target="../slideLayouts/slideLayout55.xml"/><Relationship Id="rId37" Type="http://schemas.openxmlformats.org/officeDocument/2006/relationships/slideLayout" Target="../slideLayouts/slideLayout77.xml"/><Relationship Id="rId14" Type="http://schemas.openxmlformats.org/officeDocument/2006/relationships/slideLayout" Target="../slideLayouts/slideLayout54.xml"/><Relationship Id="rId36" Type="http://schemas.openxmlformats.org/officeDocument/2006/relationships/slideLayout" Target="../slideLayouts/slideLayout76.xml"/><Relationship Id="rId17" Type="http://schemas.openxmlformats.org/officeDocument/2006/relationships/slideLayout" Target="../slideLayouts/slideLayout57.xml"/><Relationship Id="rId39" Type="http://schemas.openxmlformats.org/officeDocument/2006/relationships/slideLayout" Target="../slideLayouts/slideLayout79.xml"/><Relationship Id="rId16" Type="http://schemas.openxmlformats.org/officeDocument/2006/relationships/slideLayout" Target="../slideLayouts/slideLayout56.xml"/><Relationship Id="rId38" Type="http://schemas.openxmlformats.org/officeDocument/2006/relationships/slideLayout" Target="../slideLayouts/slideLayout78.xml"/><Relationship Id="rId19" Type="http://schemas.openxmlformats.org/officeDocument/2006/relationships/slideLayout" Target="../slideLayouts/slideLayout59.xml"/><Relationship Id="rId1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1pPr>
            <a:lvl2pPr lvl="1">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2pPr>
            <a:lvl3pPr lvl="2">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3pPr>
            <a:lvl4pPr lvl="3">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4pPr>
            <a:lvl5pPr lvl="4">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5pPr>
            <a:lvl6pPr lvl="5">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6pPr>
            <a:lvl7pPr lvl="6">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7pPr>
            <a:lvl8pPr lvl="7">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8pPr>
            <a:lvl9pPr lvl="8">
              <a:spcBef>
                <a:spcPts val="0"/>
              </a:spcBef>
              <a:spcAft>
                <a:spcPts val="0"/>
              </a:spcAft>
              <a:buClr>
                <a:schemeClr val="dk1"/>
              </a:buClr>
              <a:buSzPts val="2800"/>
              <a:buFont typeface="Roboto Mono"/>
              <a:buNone/>
              <a:defRPr b="1" sz="2800">
                <a:solidFill>
                  <a:schemeClr val="dk1"/>
                </a:solidFill>
                <a:latin typeface="Roboto Mono"/>
                <a:ea typeface="Roboto Mono"/>
                <a:cs typeface="Roboto Mono"/>
                <a:sym typeface="Roboto Mon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Font typeface="Inter"/>
              <a:buChar char="●"/>
              <a:defRPr sz="1800">
                <a:solidFill>
                  <a:schemeClr val="dk1"/>
                </a:solidFill>
                <a:latin typeface="Inter"/>
                <a:ea typeface="Inter"/>
                <a:cs typeface="Inter"/>
                <a:sym typeface="Inter"/>
              </a:defRPr>
            </a:lvl1pPr>
            <a:lvl2pPr indent="-317500" lvl="1" marL="9144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17500" lvl="2" marL="13716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3pPr>
            <a:lvl4pPr indent="-317500" lvl="3" marL="18288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4pPr>
            <a:lvl5pPr indent="-317500" lvl="4" marL="22860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5pPr>
            <a:lvl6pPr indent="-317500" lvl="5" marL="27432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6pPr>
            <a:lvl7pPr indent="-317500" lvl="6" marL="32004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7pPr>
            <a:lvl8pPr indent="-317500" lvl="7" marL="36576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8pPr>
            <a:lvl9pPr indent="-317500" lvl="8" marL="4114800">
              <a:spcBef>
                <a:spcPts val="0"/>
              </a:spcBef>
              <a:spcAft>
                <a:spcPts val="0"/>
              </a:spcAft>
              <a:buClr>
                <a:schemeClr val="dk1"/>
              </a:buClr>
              <a:buSzPts val="1400"/>
              <a:buFont typeface="Inter"/>
              <a:buChar char="■"/>
              <a:defRPr>
                <a:solidFill>
                  <a:schemeClr val="dk1"/>
                </a:solidFill>
                <a:latin typeface="Inter"/>
                <a:ea typeface="Inter"/>
                <a:cs typeface="Inter"/>
                <a:sym typeface="Inte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70" name="Shape 270"/>
        <p:cNvGrpSpPr/>
        <p:nvPr/>
      </p:nvGrpSpPr>
      <p:grpSpPr>
        <a:xfrm>
          <a:off x="0" y="0"/>
          <a:ext cx="0" cy="0"/>
          <a:chOff x="0" y="0"/>
          <a:chExt cx="0" cy="0"/>
        </a:xfrm>
      </p:grpSpPr>
      <p:sp>
        <p:nvSpPr>
          <p:cNvPr id="271" name="Google Shape;271;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272" name="Google Shape;272;p42"/>
          <p:cNvSpPr txBox="1"/>
          <p:nvPr>
            <p:ph type="title"/>
          </p:nvPr>
        </p:nvSpPr>
        <p:spPr>
          <a:xfrm>
            <a:off x="308925" y="278025"/>
            <a:ext cx="4448400" cy="29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4200"/>
              <a:buFont typeface="Inter"/>
              <a:buNone/>
              <a:defRPr b="1" sz="4200">
                <a:solidFill>
                  <a:schemeClr val="dk2"/>
                </a:solidFill>
                <a:latin typeface="Inter"/>
                <a:ea typeface="Inter"/>
                <a:cs typeface="Inter"/>
                <a:sym typeface="Inter"/>
              </a:defRPr>
            </a:lvl1pPr>
            <a:lvl2pPr lvl="1">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2pPr>
            <a:lvl3pPr lvl="2">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3pPr>
            <a:lvl4pPr lvl="3">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4pPr>
            <a:lvl5pPr lvl="4">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5pPr>
            <a:lvl6pPr lvl="5">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6pPr>
            <a:lvl7pPr lvl="6">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7pPr>
            <a:lvl8pPr lvl="7">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8pPr>
            <a:lvl9pPr lvl="8">
              <a:spcBef>
                <a:spcPts val="0"/>
              </a:spcBef>
              <a:spcAft>
                <a:spcPts val="0"/>
              </a:spcAft>
              <a:buClr>
                <a:schemeClr val="dk2"/>
              </a:buClr>
              <a:buSzPts val="4200"/>
              <a:buFont typeface="Inter"/>
              <a:buNone/>
              <a:defRPr sz="4200">
                <a:solidFill>
                  <a:schemeClr val="dk2"/>
                </a:solidFill>
                <a:latin typeface="Inter"/>
                <a:ea typeface="Inter"/>
                <a:cs typeface="Inter"/>
                <a:sym typeface="Inter"/>
              </a:defRPr>
            </a:lvl9pPr>
          </a:lstStyle>
          <a:p/>
        </p:txBody>
      </p:sp>
      <p:sp>
        <p:nvSpPr>
          <p:cNvPr id="273" name="Google Shape;273;p42"/>
          <p:cNvSpPr txBox="1"/>
          <p:nvPr>
            <p:ph idx="1" type="body"/>
          </p:nvPr>
        </p:nvSpPr>
        <p:spPr>
          <a:xfrm>
            <a:off x="4613175" y="278025"/>
            <a:ext cx="2965500" cy="29655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1pPr>
            <a:lvl2pPr indent="-304800" lvl="1" marL="914400">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2pPr>
            <a:lvl3pPr indent="-304800" lvl="2" marL="1371600">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3pPr>
            <a:lvl4pPr indent="-304800" lvl="3" marL="1828800">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4pPr>
            <a:lvl5pPr indent="-304800" lvl="4" marL="2286000">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5pPr>
            <a:lvl6pPr indent="-304800" lvl="5" marL="2743200">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6pPr>
            <a:lvl7pPr indent="-304800" lvl="6" marL="3200400">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7pPr>
            <a:lvl8pPr indent="-304800" lvl="7" marL="3657600">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8pPr>
            <a:lvl9pPr indent="-304800" lvl="8" marL="4114800">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s://www.figma.com/proto/hjkED7vSgBOODRPq8Hsao0/Memphis-Hackathon-2024-Mockups?node-id=3-1001&amp;starting-point-node-id=3%3A1001&amp;t=0MujfQZggkC9SizX-1" TargetMode="External"/><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5.png"/><Relationship Id="rId8" Type="http://schemas.openxmlformats.org/officeDocument/2006/relationships/image" Target="../media/image2.png"/><Relationship Id="rId10"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hyperlink" Target="https://www.figma.com/proto/hjkED7vSgBOODRPq8Hsao0/Memphis-Hackathon-2024-Mockups?node-id=3-1001&amp;starting-point-node-id=3%3A1001&amp;t=0MujfQZggkC9SizX-1" TargetMode="External"/><Relationship Id="rId5" Type="http://schemas.openxmlformats.org/officeDocument/2006/relationships/image" Target="../media/image8.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C498"/>
        </a:solidFill>
      </p:bgPr>
    </p:bg>
    <p:spTree>
      <p:nvGrpSpPr>
        <p:cNvPr id="605" name="Shape 605"/>
        <p:cNvGrpSpPr/>
        <p:nvPr/>
      </p:nvGrpSpPr>
      <p:grpSpPr>
        <a:xfrm>
          <a:off x="0" y="0"/>
          <a:ext cx="0" cy="0"/>
          <a:chOff x="0" y="0"/>
          <a:chExt cx="0" cy="0"/>
        </a:xfrm>
      </p:grpSpPr>
      <p:pic>
        <p:nvPicPr>
          <p:cNvPr id="606" name="Google Shape;606;p83"/>
          <p:cNvPicPr preferRelativeResize="0"/>
          <p:nvPr/>
        </p:nvPicPr>
        <p:blipFill>
          <a:blip r:embed="rId3">
            <a:alphaModFix/>
          </a:blip>
          <a:stretch>
            <a:fillRect/>
          </a:stretch>
        </p:blipFill>
        <p:spPr>
          <a:xfrm>
            <a:off x="4638850" y="903100"/>
            <a:ext cx="4428949" cy="3132050"/>
          </a:xfrm>
          <a:prstGeom prst="rect">
            <a:avLst/>
          </a:prstGeom>
          <a:noFill/>
          <a:ln>
            <a:noFill/>
          </a:ln>
        </p:spPr>
      </p:pic>
      <p:sp>
        <p:nvSpPr>
          <p:cNvPr id="607" name="Google Shape;607;p83"/>
          <p:cNvSpPr txBox="1"/>
          <p:nvPr>
            <p:ph type="title"/>
          </p:nvPr>
        </p:nvSpPr>
        <p:spPr>
          <a:xfrm>
            <a:off x="268475" y="1705496"/>
            <a:ext cx="4324800" cy="17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MyPart901</a:t>
            </a:r>
            <a:endParaRPr/>
          </a:p>
        </p:txBody>
      </p:sp>
      <p:sp>
        <p:nvSpPr>
          <p:cNvPr id="608" name="Google Shape;608;p83">
            <a:hlinkClick r:id="rId4"/>
          </p:cNvPr>
          <p:cNvSpPr txBox="1"/>
          <p:nvPr>
            <p:ph idx="2" type="title"/>
          </p:nvPr>
        </p:nvSpPr>
        <p:spPr>
          <a:xfrm>
            <a:off x="268475" y="2870453"/>
            <a:ext cx="4036500" cy="632400"/>
          </a:xfrm>
          <a:prstGeom prst="rect">
            <a:avLst/>
          </a:prstGeom>
        </p:spPr>
        <p:txBody>
          <a:bodyPr anchorCtr="0" anchor="t" bIns="91425" lIns="91425" spcFirstLastPara="1" rIns="91425" wrap="square" tIns="91425">
            <a:noAutofit/>
          </a:bodyPr>
          <a:lstStyle/>
          <a:p>
            <a:pPr indent="0" lvl="0" marL="0" marR="0" rtl="0" algn="l">
              <a:lnSpc>
                <a:spcPct val="80000"/>
              </a:lnSpc>
              <a:spcBef>
                <a:spcPts val="0"/>
              </a:spcBef>
              <a:spcAft>
                <a:spcPts val="0"/>
              </a:spcAft>
              <a:buNone/>
            </a:pPr>
            <a:r>
              <a:rPr b="1" lang="en">
                <a:solidFill>
                  <a:schemeClr val="accent2"/>
                </a:solidFill>
                <a:latin typeface="Inter"/>
                <a:ea typeface="Inter"/>
                <a:cs typeface="Inter"/>
                <a:sym typeface="Inter"/>
              </a:rPr>
              <a:t>#DoMyPart901</a:t>
            </a:r>
            <a:endParaRPr b="1">
              <a:solidFill>
                <a:schemeClr val="accent2"/>
              </a:solidFill>
              <a:latin typeface="Inter"/>
              <a:ea typeface="Inter"/>
              <a:cs typeface="Inter"/>
              <a:sym typeface="Inter"/>
            </a:endParaRPr>
          </a:p>
          <a:p>
            <a:pPr indent="0" lvl="0" marL="0" marR="0" rtl="0" algn="l">
              <a:lnSpc>
                <a:spcPct val="80000"/>
              </a:lnSpc>
              <a:spcBef>
                <a:spcPts val="0"/>
              </a:spcBef>
              <a:spcAft>
                <a:spcPts val="0"/>
              </a:spcAft>
              <a:buNone/>
            </a:pPr>
            <a:r>
              <a:t/>
            </a:r>
            <a:endParaRPr b="1">
              <a:solidFill>
                <a:schemeClr val="accent2"/>
              </a:solidFill>
              <a:latin typeface="Inter"/>
              <a:ea typeface="Inter"/>
              <a:cs typeface="Inter"/>
              <a:sym typeface="Inter"/>
            </a:endParaRPr>
          </a:p>
          <a:p>
            <a:pPr indent="0" lvl="0" marL="0" marR="0" rtl="0" algn="l">
              <a:lnSpc>
                <a:spcPct val="80000"/>
              </a:lnSpc>
              <a:spcBef>
                <a:spcPts val="0"/>
              </a:spcBef>
              <a:spcAft>
                <a:spcPts val="0"/>
              </a:spcAft>
              <a:buNone/>
            </a:pPr>
            <a:r>
              <a:rPr b="1" lang="en">
                <a:solidFill>
                  <a:schemeClr val="accent2"/>
                </a:solidFill>
                <a:latin typeface="Inter"/>
                <a:ea typeface="Inter"/>
                <a:cs typeface="Inter"/>
                <a:sym typeface="Inter"/>
              </a:rPr>
              <a:t>City &amp; Case Cleanup Application</a:t>
            </a:r>
            <a:endParaRPr b="1">
              <a:solidFill>
                <a:schemeClr val="accent2"/>
              </a:solidFill>
              <a:latin typeface="Inter"/>
              <a:ea typeface="Inter"/>
              <a:cs typeface="Inter"/>
              <a:sym typeface="Inter"/>
            </a:endParaRPr>
          </a:p>
          <a:p>
            <a:pPr indent="0" lvl="0" marL="0" marR="0" rtl="0" algn="l">
              <a:lnSpc>
                <a:spcPct val="80000"/>
              </a:lnSpc>
              <a:spcBef>
                <a:spcPts val="0"/>
              </a:spcBef>
              <a:spcAft>
                <a:spcPts val="0"/>
              </a:spcAft>
              <a:buNone/>
            </a:pPr>
            <a:r>
              <a:rPr b="1" lang="en">
                <a:solidFill>
                  <a:schemeClr val="accent2"/>
                </a:solidFill>
                <a:latin typeface="Inter"/>
                <a:ea typeface="Inter"/>
                <a:cs typeface="Inter"/>
                <a:sym typeface="Inter"/>
              </a:rPr>
              <a:t>11/15 - 11/17</a:t>
            </a:r>
            <a:endParaRPr>
              <a:solidFill>
                <a:schemeClr val="accent2"/>
              </a:solidFill>
            </a:endParaRPr>
          </a:p>
        </p:txBody>
      </p:sp>
      <p:sp>
        <p:nvSpPr>
          <p:cNvPr id="609" name="Google Shape;609;p83"/>
          <p:cNvSpPr/>
          <p:nvPr/>
        </p:nvSpPr>
        <p:spPr>
          <a:xfrm>
            <a:off x="408125" y="1029300"/>
            <a:ext cx="3082500" cy="4431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lt1"/>
                </a:solidFill>
                <a:latin typeface="Inter ExtraBold"/>
                <a:ea typeface="Inter ExtraBold"/>
                <a:cs typeface="Inter ExtraBold"/>
                <a:sym typeface="Inter ExtraBold"/>
              </a:rPr>
              <a:t>Team </a:t>
            </a:r>
            <a:r>
              <a:rPr lang="en">
                <a:solidFill>
                  <a:srgbClr val="FFD966"/>
                </a:solidFill>
                <a:latin typeface="Inter ExtraBold"/>
                <a:ea typeface="Inter ExtraBold"/>
                <a:cs typeface="Inter ExtraBold"/>
                <a:sym typeface="Inter ExtraBold"/>
              </a:rPr>
              <a:t>Blight Busters</a:t>
            </a:r>
            <a:r>
              <a:rPr lang="en">
                <a:solidFill>
                  <a:schemeClr val="lt1"/>
                </a:solidFill>
                <a:latin typeface="Inter ExtraBold"/>
                <a:ea typeface="Inter ExtraBold"/>
                <a:cs typeface="Inter ExtraBold"/>
                <a:sym typeface="Inter ExtraBold"/>
              </a:rPr>
              <a:t> Present:</a:t>
            </a:r>
            <a:endParaRPr>
              <a:solidFill>
                <a:schemeClr val="lt1"/>
              </a:solidFill>
              <a:latin typeface="Inter ExtraBold"/>
              <a:ea typeface="Inter ExtraBold"/>
              <a:cs typeface="Inter ExtraBold"/>
              <a:sym typeface="Inter ExtraBold"/>
            </a:endParaRPr>
          </a:p>
        </p:txBody>
      </p:sp>
      <p:pic>
        <p:nvPicPr>
          <p:cNvPr descr="Volunteers | Free SVG" id="610" name="Google Shape;610;p83"/>
          <p:cNvPicPr preferRelativeResize="0"/>
          <p:nvPr/>
        </p:nvPicPr>
        <p:blipFill rotWithShape="1">
          <a:blip r:embed="rId5">
            <a:alphaModFix/>
          </a:blip>
          <a:srcRect b="14482" l="0" r="0" t="14800"/>
          <a:stretch/>
        </p:blipFill>
        <p:spPr>
          <a:xfrm>
            <a:off x="4638850" y="903095"/>
            <a:ext cx="4428950" cy="3132055"/>
          </a:xfrm>
          <a:prstGeom prst="rect">
            <a:avLst/>
          </a:prstGeom>
          <a:noFill/>
          <a:ln cap="flat" cmpd="sng" w="28575">
            <a:solidFill>
              <a:srgbClr val="F6F5EC"/>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C498"/>
        </a:solidFill>
      </p:bgPr>
    </p:bg>
    <p:spTree>
      <p:nvGrpSpPr>
        <p:cNvPr id="702" name="Shape 702"/>
        <p:cNvGrpSpPr/>
        <p:nvPr/>
      </p:nvGrpSpPr>
      <p:grpSpPr>
        <a:xfrm>
          <a:off x="0" y="0"/>
          <a:ext cx="0" cy="0"/>
          <a:chOff x="0" y="0"/>
          <a:chExt cx="0" cy="0"/>
        </a:xfrm>
      </p:grpSpPr>
      <p:sp>
        <p:nvSpPr>
          <p:cNvPr id="703" name="Google Shape;703;p92"/>
          <p:cNvSpPr txBox="1"/>
          <p:nvPr>
            <p:ph type="title"/>
          </p:nvPr>
        </p:nvSpPr>
        <p:spPr>
          <a:xfrm>
            <a:off x="268475" y="2467500"/>
            <a:ext cx="5179800" cy="9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a:t>
            </a:r>
            <a:endParaRPr/>
          </a:p>
        </p:txBody>
      </p:sp>
      <p:pic>
        <p:nvPicPr>
          <p:cNvPr descr="Volunteers | Free SVG" id="704" name="Google Shape;704;p92"/>
          <p:cNvPicPr preferRelativeResize="0"/>
          <p:nvPr/>
        </p:nvPicPr>
        <p:blipFill rotWithShape="1">
          <a:blip r:embed="rId3">
            <a:alphaModFix/>
          </a:blip>
          <a:srcRect b="14483" l="33605" r="16623" t="61432"/>
          <a:stretch/>
        </p:blipFill>
        <p:spPr>
          <a:xfrm>
            <a:off x="0" y="3819900"/>
            <a:ext cx="5641125" cy="1323600"/>
          </a:xfrm>
          <a:prstGeom prst="rect">
            <a:avLst/>
          </a:prstGeom>
          <a:noFill/>
          <a:ln>
            <a:noFill/>
          </a:ln>
        </p:spPr>
      </p:pic>
      <p:pic>
        <p:nvPicPr>
          <p:cNvPr id="705" name="Google Shape;705;p92"/>
          <p:cNvPicPr preferRelativeResize="0"/>
          <p:nvPr/>
        </p:nvPicPr>
        <p:blipFill>
          <a:blip r:embed="rId4">
            <a:alphaModFix/>
          </a:blip>
          <a:stretch>
            <a:fillRect/>
          </a:stretch>
        </p:blipFill>
        <p:spPr>
          <a:xfrm>
            <a:off x="5824325" y="1637522"/>
            <a:ext cx="2599250" cy="2599250"/>
          </a:xfrm>
          <a:prstGeom prst="rect">
            <a:avLst/>
          </a:prstGeom>
          <a:noFill/>
          <a:ln>
            <a:noFill/>
          </a:ln>
        </p:spPr>
      </p:pic>
      <p:sp>
        <p:nvSpPr>
          <p:cNvPr id="706" name="Google Shape;706;p92"/>
          <p:cNvSpPr txBox="1"/>
          <p:nvPr>
            <p:ph type="title"/>
          </p:nvPr>
        </p:nvSpPr>
        <p:spPr>
          <a:xfrm>
            <a:off x="3777175" y="798025"/>
            <a:ext cx="5179800" cy="57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Check out our prototype!</a:t>
            </a:r>
            <a:endParaRPr sz="3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C498"/>
        </a:solidFill>
      </p:bgPr>
    </p:bg>
    <p:spTree>
      <p:nvGrpSpPr>
        <p:cNvPr id="614" name="Shape 614"/>
        <p:cNvGrpSpPr/>
        <p:nvPr/>
      </p:nvGrpSpPr>
      <p:grpSpPr>
        <a:xfrm>
          <a:off x="0" y="0"/>
          <a:ext cx="0" cy="0"/>
          <a:chOff x="0" y="0"/>
          <a:chExt cx="0" cy="0"/>
        </a:xfrm>
      </p:grpSpPr>
      <p:pic>
        <p:nvPicPr>
          <p:cNvPr id="615" name="Google Shape;615;p84"/>
          <p:cNvPicPr preferRelativeResize="0"/>
          <p:nvPr/>
        </p:nvPicPr>
        <p:blipFill>
          <a:blip r:embed="rId3">
            <a:alphaModFix/>
          </a:blip>
          <a:stretch>
            <a:fillRect/>
          </a:stretch>
        </p:blipFill>
        <p:spPr>
          <a:xfrm>
            <a:off x="4613845" y="1559507"/>
            <a:ext cx="1466400" cy="1555268"/>
          </a:xfrm>
          <a:prstGeom prst="rect">
            <a:avLst/>
          </a:prstGeom>
          <a:noFill/>
          <a:ln>
            <a:noFill/>
          </a:ln>
        </p:spPr>
      </p:pic>
      <p:pic>
        <p:nvPicPr>
          <p:cNvPr id="616" name="Google Shape;616;p84"/>
          <p:cNvPicPr preferRelativeResize="0"/>
          <p:nvPr/>
        </p:nvPicPr>
        <p:blipFill rotWithShape="1">
          <a:blip r:embed="rId4">
            <a:alphaModFix/>
          </a:blip>
          <a:srcRect b="6201" l="12982" r="639" t="6210"/>
          <a:stretch/>
        </p:blipFill>
        <p:spPr>
          <a:xfrm>
            <a:off x="4583642" y="1569300"/>
            <a:ext cx="1548508" cy="1570200"/>
          </a:xfrm>
          <a:prstGeom prst="rect">
            <a:avLst/>
          </a:prstGeom>
          <a:noFill/>
          <a:ln>
            <a:noFill/>
          </a:ln>
        </p:spPr>
      </p:pic>
      <p:pic>
        <p:nvPicPr>
          <p:cNvPr id="617" name="Google Shape;617;p84"/>
          <p:cNvPicPr preferRelativeResize="0"/>
          <p:nvPr/>
        </p:nvPicPr>
        <p:blipFill>
          <a:blip r:embed="rId5">
            <a:alphaModFix/>
          </a:blip>
          <a:stretch>
            <a:fillRect/>
          </a:stretch>
        </p:blipFill>
        <p:spPr>
          <a:xfrm>
            <a:off x="6577095" y="1576757"/>
            <a:ext cx="1466400" cy="1555268"/>
          </a:xfrm>
          <a:prstGeom prst="rect">
            <a:avLst/>
          </a:prstGeom>
          <a:noFill/>
          <a:ln>
            <a:noFill/>
          </a:ln>
        </p:spPr>
      </p:pic>
      <p:pic>
        <p:nvPicPr>
          <p:cNvPr id="618" name="Google Shape;618;p84"/>
          <p:cNvPicPr preferRelativeResize="0"/>
          <p:nvPr/>
        </p:nvPicPr>
        <p:blipFill rotWithShape="1">
          <a:blip r:embed="rId6">
            <a:alphaModFix/>
          </a:blip>
          <a:srcRect b="42961" l="14488" r="14488" t="0"/>
          <a:stretch/>
        </p:blipFill>
        <p:spPr>
          <a:xfrm>
            <a:off x="6637950" y="1569275"/>
            <a:ext cx="1466400" cy="1570202"/>
          </a:xfrm>
          <a:prstGeom prst="rect">
            <a:avLst/>
          </a:prstGeom>
          <a:noFill/>
          <a:ln>
            <a:noFill/>
          </a:ln>
        </p:spPr>
      </p:pic>
      <p:pic>
        <p:nvPicPr>
          <p:cNvPr id="619" name="Google Shape;619;p84"/>
          <p:cNvPicPr preferRelativeResize="0"/>
          <p:nvPr>
            <p:ph idx="3" type="pic"/>
          </p:nvPr>
        </p:nvPicPr>
        <p:blipFill rotWithShape="1">
          <a:blip r:embed="rId7">
            <a:alphaModFix/>
          </a:blip>
          <a:srcRect b="0" l="475" r="475" t="0"/>
          <a:stretch/>
        </p:blipFill>
        <p:spPr>
          <a:xfrm>
            <a:off x="565650" y="1569275"/>
            <a:ext cx="1466400" cy="1570200"/>
          </a:xfrm>
          <a:prstGeom prst="roundRect">
            <a:avLst>
              <a:gd fmla="val 6794" name="adj"/>
            </a:avLst>
          </a:prstGeom>
          <a:noFill/>
        </p:spPr>
      </p:pic>
      <p:sp>
        <p:nvSpPr>
          <p:cNvPr id="620" name="Google Shape;620;p84"/>
          <p:cNvSpPr txBox="1"/>
          <p:nvPr>
            <p:ph type="title"/>
          </p:nvPr>
        </p:nvSpPr>
        <p:spPr>
          <a:xfrm>
            <a:off x="450850" y="596800"/>
            <a:ext cx="6767700" cy="92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the Team</a:t>
            </a:r>
            <a:endParaRPr/>
          </a:p>
        </p:txBody>
      </p:sp>
      <p:sp>
        <p:nvSpPr>
          <p:cNvPr id="621" name="Google Shape;621;p84"/>
          <p:cNvSpPr txBox="1"/>
          <p:nvPr>
            <p:ph idx="1" type="subTitle"/>
          </p:nvPr>
        </p:nvSpPr>
        <p:spPr>
          <a:xfrm>
            <a:off x="566350" y="3190975"/>
            <a:ext cx="1466400" cy="74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Coriano H.</a:t>
            </a:r>
            <a:endParaRPr/>
          </a:p>
          <a:p>
            <a:pPr indent="0" lvl="0" marL="0" rtl="0" algn="ctr">
              <a:spcBef>
                <a:spcPts val="0"/>
              </a:spcBef>
              <a:spcAft>
                <a:spcPts val="0"/>
              </a:spcAft>
              <a:buNone/>
            </a:pPr>
            <a:r>
              <a:rPr lang="en" sz="1200"/>
              <a:t>UX/UI</a:t>
            </a:r>
            <a:endParaRPr sz="1200"/>
          </a:p>
        </p:txBody>
      </p:sp>
      <p:sp>
        <p:nvSpPr>
          <p:cNvPr id="622" name="Google Shape;622;p84"/>
          <p:cNvSpPr txBox="1"/>
          <p:nvPr>
            <p:ph idx="6" type="subTitle"/>
          </p:nvPr>
        </p:nvSpPr>
        <p:spPr>
          <a:xfrm>
            <a:off x="2588275" y="3190975"/>
            <a:ext cx="1466400" cy="74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Jesus M.</a:t>
            </a:r>
            <a:endParaRPr/>
          </a:p>
          <a:p>
            <a:pPr indent="0" lvl="0" marL="0" rtl="0" algn="ctr">
              <a:spcBef>
                <a:spcPts val="0"/>
              </a:spcBef>
              <a:spcAft>
                <a:spcPts val="0"/>
              </a:spcAft>
              <a:buNone/>
            </a:pPr>
            <a:r>
              <a:rPr lang="en" sz="1200"/>
              <a:t>Full-Stack</a:t>
            </a:r>
            <a:endParaRPr sz="1200"/>
          </a:p>
        </p:txBody>
      </p:sp>
      <p:sp>
        <p:nvSpPr>
          <p:cNvPr id="623" name="Google Shape;623;p84"/>
          <p:cNvSpPr txBox="1"/>
          <p:nvPr>
            <p:ph idx="7" type="subTitle"/>
          </p:nvPr>
        </p:nvSpPr>
        <p:spPr>
          <a:xfrm>
            <a:off x="4613113" y="3190975"/>
            <a:ext cx="1466400" cy="74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Tremaine M.</a:t>
            </a:r>
            <a:endParaRPr/>
          </a:p>
          <a:p>
            <a:pPr indent="0" lvl="0" marL="0" rtl="0" algn="ctr">
              <a:spcBef>
                <a:spcPts val="0"/>
              </a:spcBef>
              <a:spcAft>
                <a:spcPts val="0"/>
              </a:spcAft>
              <a:buNone/>
            </a:pPr>
            <a:r>
              <a:rPr lang="en" sz="1200"/>
              <a:t>Project Mgmt</a:t>
            </a:r>
            <a:endParaRPr sz="1200"/>
          </a:p>
        </p:txBody>
      </p:sp>
      <p:sp>
        <p:nvSpPr>
          <p:cNvPr id="624" name="Google Shape;624;p84"/>
          <p:cNvSpPr txBox="1"/>
          <p:nvPr>
            <p:ph idx="8" type="subTitle"/>
          </p:nvPr>
        </p:nvSpPr>
        <p:spPr>
          <a:xfrm>
            <a:off x="6637950" y="3190975"/>
            <a:ext cx="1466400" cy="74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JC Smiley</a:t>
            </a:r>
            <a:endParaRPr/>
          </a:p>
          <a:p>
            <a:pPr indent="0" lvl="0" marL="0" rtl="0" algn="ctr">
              <a:spcBef>
                <a:spcPts val="0"/>
              </a:spcBef>
              <a:spcAft>
                <a:spcPts val="0"/>
              </a:spcAft>
              <a:buNone/>
            </a:pPr>
            <a:r>
              <a:rPr lang="en" sz="1200"/>
              <a:t>Front-end Lead</a:t>
            </a:r>
            <a:endParaRPr/>
          </a:p>
          <a:p>
            <a:pPr indent="0" lvl="0" marL="0" rtl="0" algn="ctr">
              <a:spcBef>
                <a:spcPts val="0"/>
              </a:spcBef>
              <a:spcAft>
                <a:spcPts val="0"/>
              </a:spcAft>
              <a:buNone/>
            </a:pPr>
            <a:r>
              <a:t/>
            </a:r>
            <a:endParaRPr/>
          </a:p>
        </p:txBody>
      </p:sp>
      <p:pic>
        <p:nvPicPr>
          <p:cNvPr id="625" name="Google Shape;625;p84"/>
          <p:cNvPicPr preferRelativeResize="0"/>
          <p:nvPr>
            <p:ph idx="2" type="pic"/>
          </p:nvPr>
        </p:nvPicPr>
        <p:blipFill rotWithShape="1">
          <a:blip r:embed="rId8">
            <a:alphaModFix/>
          </a:blip>
          <a:srcRect b="0" l="475" r="475" t="0"/>
          <a:stretch/>
        </p:blipFill>
        <p:spPr>
          <a:xfrm>
            <a:off x="2589738" y="1569288"/>
            <a:ext cx="1466400" cy="1570200"/>
          </a:xfrm>
          <a:prstGeom prst="roundRect">
            <a:avLst>
              <a:gd fmla="val 16667" name="adj"/>
            </a:avLst>
          </a:prstGeom>
        </p:spPr>
      </p:pic>
      <p:sp>
        <p:nvSpPr>
          <p:cNvPr id="626" name="Google Shape;626;p84"/>
          <p:cNvSpPr txBox="1"/>
          <p:nvPr>
            <p:ph idx="12" type="sldNum"/>
          </p:nvPr>
        </p:nvSpPr>
        <p:spPr>
          <a:xfrm>
            <a:off x="420872" y="203200"/>
            <a:ext cx="428700" cy="393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
        <p:nvSpPr>
          <p:cNvPr id="627" name="Google Shape;627;p84"/>
          <p:cNvSpPr txBox="1"/>
          <p:nvPr>
            <p:ph type="title"/>
          </p:nvPr>
        </p:nvSpPr>
        <p:spPr>
          <a:xfrm>
            <a:off x="1575550" y="4290050"/>
            <a:ext cx="6767700" cy="455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000">
                <a:solidFill>
                  <a:schemeClr val="accent2"/>
                </a:solidFill>
              </a:rPr>
              <a:t>Thank you to the coaches &amp; hosts that supported us!</a:t>
            </a:r>
            <a:endParaRPr sz="2000">
              <a:solidFill>
                <a:schemeClr val="accent2"/>
              </a:solidFill>
            </a:endParaRPr>
          </a:p>
        </p:txBody>
      </p:sp>
      <p:pic>
        <p:nvPicPr>
          <p:cNvPr id="628" name="Google Shape;628;p84"/>
          <p:cNvPicPr preferRelativeResize="0"/>
          <p:nvPr/>
        </p:nvPicPr>
        <p:blipFill>
          <a:blip r:embed="rId9">
            <a:alphaModFix/>
          </a:blip>
          <a:stretch>
            <a:fillRect/>
          </a:stretch>
        </p:blipFill>
        <p:spPr>
          <a:xfrm>
            <a:off x="513750" y="1576750"/>
            <a:ext cx="1548500" cy="1555275"/>
          </a:xfrm>
          <a:prstGeom prst="rect">
            <a:avLst/>
          </a:prstGeom>
          <a:noFill/>
          <a:ln>
            <a:noFill/>
          </a:ln>
        </p:spPr>
      </p:pic>
      <p:pic>
        <p:nvPicPr>
          <p:cNvPr id="629" name="Google Shape;629;p84"/>
          <p:cNvPicPr preferRelativeResize="0"/>
          <p:nvPr/>
        </p:nvPicPr>
        <p:blipFill rotWithShape="1">
          <a:blip r:embed="rId10">
            <a:alphaModFix/>
          </a:blip>
          <a:srcRect b="40395" l="19353" r="26495" t="17367"/>
          <a:stretch/>
        </p:blipFill>
        <p:spPr>
          <a:xfrm>
            <a:off x="2495635" y="1576750"/>
            <a:ext cx="1582214" cy="15702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 Statements</a:t>
            </a:r>
            <a:endParaRPr/>
          </a:p>
        </p:txBody>
      </p:sp>
      <p:sp>
        <p:nvSpPr>
          <p:cNvPr id="635" name="Google Shape;635;p85"/>
          <p:cNvSpPr txBox="1"/>
          <p:nvPr>
            <p:ph idx="1" type="body"/>
          </p:nvPr>
        </p:nvSpPr>
        <p:spPr>
          <a:xfrm>
            <a:off x="311700" y="1304875"/>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The city has multiple methods for citizens to report 311 cases, these cases span multiple departments and levels of complexity.</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Code Enforcement has limited person-power and challenges with data integrity</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636" name="Google Shape;636;p85"/>
          <p:cNvSpPr txBox="1"/>
          <p:nvPr>
            <p:ph idx="2" type="body"/>
          </p:nvPr>
        </p:nvSpPr>
        <p:spPr>
          <a:xfrm>
            <a:off x="5137200" y="1533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Challenge:</a:t>
            </a:r>
            <a:endParaRPr b="1" sz="2500">
              <a:solidFill>
                <a:schemeClr val="dk1"/>
              </a:solidFill>
            </a:endParaRPr>
          </a:p>
          <a:p>
            <a:pPr indent="0" lvl="0" marL="0" rtl="0" algn="l">
              <a:spcBef>
                <a:spcPts val="0"/>
              </a:spcBef>
              <a:spcAft>
                <a:spcPts val="0"/>
              </a:spcAft>
              <a:buNone/>
            </a:pPr>
            <a:r>
              <a:t/>
            </a:r>
            <a:endParaRPr b="1" sz="2300">
              <a:solidFill>
                <a:schemeClr val="dk1"/>
              </a:solidFill>
            </a:endParaRPr>
          </a:p>
          <a:p>
            <a:pPr indent="0" lvl="0" marL="0" rtl="0" algn="l">
              <a:spcBef>
                <a:spcPts val="0"/>
              </a:spcBef>
              <a:spcAft>
                <a:spcPts val="0"/>
              </a:spcAft>
              <a:buNone/>
            </a:pPr>
            <a:r>
              <a:rPr b="1" lang="en" sz="2300">
                <a:solidFill>
                  <a:schemeClr val="dk1"/>
                </a:solidFill>
              </a:rPr>
              <a:t>Finding an innovative solution to help address the 311 case queue.</a:t>
            </a:r>
            <a:endParaRPr b="1" sz="2300">
              <a:solidFill>
                <a:schemeClr val="dk1"/>
              </a:solidFill>
            </a:endParaRPr>
          </a:p>
          <a:p>
            <a:pPr indent="0" lvl="0" marL="0" rtl="0" algn="l">
              <a:spcBef>
                <a:spcPts val="0"/>
              </a:spcBef>
              <a:spcAft>
                <a:spcPts val="0"/>
              </a:spcAft>
              <a:buNone/>
            </a:pPr>
            <a:r>
              <a:t/>
            </a:r>
            <a:endParaRPr/>
          </a:p>
        </p:txBody>
      </p:sp>
      <p:pic>
        <p:nvPicPr>
          <p:cNvPr descr="Volunteers | Free SVG" id="637" name="Google Shape;637;p85"/>
          <p:cNvPicPr preferRelativeResize="0"/>
          <p:nvPr/>
        </p:nvPicPr>
        <p:blipFill rotWithShape="1">
          <a:blip r:embed="rId3">
            <a:alphaModFix/>
          </a:blip>
          <a:srcRect b="14483" l="33605" r="16623" t="61432"/>
          <a:stretch/>
        </p:blipFill>
        <p:spPr>
          <a:xfrm>
            <a:off x="0" y="3819900"/>
            <a:ext cx="5641125" cy="132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1000"/>
                                        <p:tgtEl>
                                          <p:spTgt spid="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8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Memphis.</a:t>
            </a:r>
            <a:endParaRPr/>
          </a:p>
        </p:txBody>
      </p:sp>
      <p:sp>
        <p:nvSpPr>
          <p:cNvPr id="643" name="Google Shape;643;p86"/>
          <p:cNvSpPr txBox="1"/>
          <p:nvPr>
            <p:ph idx="1" type="body"/>
          </p:nvPr>
        </p:nvSpPr>
        <p:spPr>
          <a:xfrm>
            <a:off x="311700" y="1228675"/>
            <a:ext cx="3630000" cy="1323600"/>
          </a:xfrm>
          <a:prstGeom prst="rect">
            <a:avLst/>
          </a:prstGeom>
          <a:solidFill>
            <a:srgbClr val="6BC49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High Case Intake</a:t>
            </a:r>
            <a:endParaRPr b="1" sz="1800"/>
          </a:p>
        </p:txBody>
      </p:sp>
      <p:pic>
        <p:nvPicPr>
          <p:cNvPr descr="Volunteers | Free SVG" id="644" name="Google Shape;644;p86"/>
          <p:cNvPicPr preferRelativeResize="0"/>
          <p:nvPr/>
        </p:nvPicPr>
        <p:blipFill rotWithShape="1">
          <a:blip r:embed="rId3">
            <a:alphaModFix/>
          </a:blip>
          <a:srcRect b="14483" l="33605" r="16623" t="61432"/>
          <a:stretch/>
        </p:blipFill>
        <p:spPr>
          <a:xfrm>
            <a:off x="0" y="3819900"/>
            <a:ext cx="5641125" cy="1323600"/>
          </a:xfrm>
          <a:prstGeom prst="rect">
            <a:avLst/>
          </a:prstGeom>
          <a:noFill/>
          <a:ln>
            <a:noFill/>
          </a:ln>
        </p:spPr>
      </p:pic>
      <p:sp>
        <p:nvSpPr>
          <p:cNvPr id="645" name="Google Shape;645;p86"/>
          <p:cNvSpPr txBox="1"/>
          <p:nvPr>
            <p:ph idx="1" type="body"/>
          </p:nvPr>
        </p:nvSpPr>
        <p:spPr>
          <a:xfrm>
            <a:off x="311700" y="2680575"/>
            <a:ext cx="3630000" cy="1139400"/>
          </a:xfrm>
          <a:prstGeom prst="rect">
            <a:avLst/>
          </a:prstGeom>
          <a:solidFill>
            <a:srgbClr val="6BC49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Limited CE Capacity</a:t>
            </a:r>
            <a:endParaRPr b="1" sz="2000"/>
          </a:p>
        </p:txBody>
      </p:sp>
      <p:sp>
        <p:nvSpPr>
          <p:cNvPr id="646" name="Google Shape;646;p86"/>
          <p:cNvSpPr/>
          <p:nvPr/>
        </p:nvSpPr>
        <p:spPr>
          <a:xfrm>
            <a:off x="6859475" y="2991725"/>
            <a:ext cx="1802400" cy="709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a:ea typeface="Inter"/>
                <a:cs typeface="Inter"/>
                <a:sym typeface="Inter"/>
              </a:rPr>
              <a:t>Neighborhood pride</a:t>
            </a:r>
            <a:endParaRPr>
              <a:latin typeface="Inter"/>
              <a:ea typeface="Inter"/>
              <a:cs typeface="Inter"/>
              <a:sym typeface="Inter"/>
            </a:endParaRPr>
          </a:p>
        </p:txBody>
      </p:sp>
      <p:sp>
        <p:nvSpPr>
          <p:cNvPr id="647" name="Google Shape;647;p86"/>
          <p:cNvSpPr/>
          <p:nvPr/>
        </p:nvSpPr>
        <p:spPr>
          <a:xfrm>
            <a:off x="6859475" y="1326825"/>
            <a:ext cx="1802400" cy="709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a:ea typeface="Inter"/>
                <a:cs typeface="Inter"/>
                <a:sym typeface="Inter"/>
              </a:rPr>
              <a:t>Rich supply of nonprofits</a:t>
            </a:r>
            <a:endParaRPr>
              <a:latin typeface="Inter"/>
              <a:ea typeface="Inter"/>
              <a:cs typeface="Inter"/>
              <a:sym typeface="Inter"/>
            </a:endParaRPr>
          </a:p>
        </p:txBody>
      </p:sp>
      <p:sp>
        <p:nvSpPr>
          <p:cNvPr id="648" name="Google Shape;648;p86"/>
          <p:cNvSpPr/>
          <p:nvPr/>
        </p:nvSpPr>
        <p:spPr>
          <a:xfrm>
            <a:off x="4859700" y="1326825"/>
            <a:ext cx="1802400" cy="709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a:ea typeface="Inter"/>
                <a:cs typeface="Inter"/>
                <a:sym typeface="Inter"/>
              </a:rPr>
              <a:t>Engaged volunteers</a:t>
            </a:r>
            <a:endParaRPr>
              <a:latin typeface="Inter"/>
              <a:ea typeface="Inter"/>
              <a:cs typeface="Inter"/>
              <a:sym typeface="Inter"/>
            </a:endParaRPr>
          </a:p>
        </p:txBody>
      </p:sp>
      <p:sp>
        <p:nvSpPr>
          <p:cNvPr id="649" name="Google Shape;649;p86"/>
          <p:cNvSpPr/>
          <p:nvPr/>
        </p:nvSpPr>
        <p:spPr>
          <a:xfrm>
            <a:off x="4859700" y="2991725"/>
            <a:ext cx="1802400" cy="709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Inter"/>
                <a:ea typeface="Inter"/>
                <a:cs typeface="Inter"/>
                <a:sym typeface="Inter"/>
              </a:rPr>
              <a:t>Blight Reduction Initiatives</a:t>
            </a:r>
            <a:endParaRPr>
              <a:latin typeface="Inter"/>
              <a:ea typeface="Inter"/>
              <a:cs typeface="Inter"/>
              <a:sym typeface="Inter"/>
            </a:endParaRPr>
          </a:p>
        </p:txBody>
      </p:sp>
      <p:sp>
        <p:nvSpPr>
          <p:cNvPr id="650" name="Google Shape;650;p86"/>
          <p:cNvSpPr/>
          <p:nvPr/>
        </p:nvSpPr>
        <p:spPr>
          <a:xfrm>
            <a:off x="5866425" y="2159263"/>
            <a:ext cx="1802400" cy="709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Inter"/>
                <a:ea typeface="Inter"/>
                <a:cs typeface="Inter"/>
                <a:sym typeface="Inter"/>
              </a:rPr>
              <a:t>Civic Tech Innovators</a:t>
            </a:r>
            <a:endParaRPr b="1">
              <a:latin typeface="Inter"/>
              <a:ea typeface="Inter"/>
              <a:cs typeface="Inter"/>
              <a:sym typeface="Inter"/>
            </a:endParaRPr>
          </a:p>
        </p:txBody>
      </p:sp>
      <p:sp>
        <p:nvSpPr>
          <p:cNvPr id="651" name="Google Shape;651;p86"/>
          <p:cNvSpPr/>
          <p:nvPr/>
        </p:nvSpPr>
        <p:spPr>
          <a:xfrm>
            <a:off x="2740200" y="1632150"/>
            <a:ext cx="3511200" cy="1879200"/>
          </a:xfrm>
          <a:prstGeom prst="leftRightArrow">
            <a:avLst>
              <a:gd fmla="val 50000" name="adj1"/>
              <a:gd fmla="val 50000" name="adj2"/>
            </a:avLst>
          </a:prstGeom>
          <a:solidFill>
            <a:srgbClr val="F6F5EC">
              <a:alpha val="376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accent3"/>
                </a:solidFill>
                <a:latin typeface="Inter"/>
                <a:ea typeface="Inter"/>
                <a:cs typeface="Inter"/>
                <a:sym typeface="Inter"/>
              </a:rPr>
              <a:t>&lt;</a:t>
            </a:r>
            <a:r>
              <a:rPr lang="en" sz="2600">
                <a:solidFill>
                  <a:schemeClr val="accent3"/>
                </a:solidFill>
                <a:latin typeface="Inter"/>
                <a:ea typeface="Inter"/>
                <a:cs typeface="Inter"/>
                <a:sym typeface="Inter"/>
              </a:rPr>
              <a:t>ᐧ?ᐧ&gt;</a:t>
            </a:r>
            <a:endParaRPr>
              <a:solidFill>
                <a:schemeClr val="accent3"/>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1000"/>
                                        <p:tgtEl>
                                          <p:spTgt spid="6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C498"/>
        </a:solidFill>
      </p:bgPr>
    </p:bg>
    <p:spTree>
      <p:nvGrpSpPr>
        <p:cNvPr id="655" name="Shape 655"/>
        <p:cNvGrpSpPr/>
        <p:nvPr/>
      </p:nvGrpSpPr>
      <p:grpSpPr>
        <a:xfrm>
          <a:off x="0" y="0"/>
          <a:ext cx="0" cy="0"/>
          <a:chOff x="0" y="0"/>
          <a:chExt cx="0" cy="0"/>
        </a:xfrm>
      </p:grpSpPr>
      <p:sp>
        <p:nvSpPr>
          <p:cNvPr id="656" name="Google Shape;656;p87"/>
          <p:cNvSpPr/>
          <p:nvPr/>
        </p:nvSpPr>
        <p:spPr>
          <a:xfrm>
            <a:off x="5816675" y="25"/>
            <a:ext cx="3082500" cy="51435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57" name="Google Shape;657;p87"/>
          <p:cNvSpPr txBox="1"/>
          <p:nvPr>
            <p:ph type="title"/>
          </p:nvPr>
        </p:nvSpPr>
        <p:spPr>
          <a:xfrm>
            <a:off x="268475" y="2467498"/>
            <a:ext cx="4324800" cy="9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MyPart901</a:t>
            </a:r>
            <a:endParaRPr/>
          </a:p>
        </p:txBody>
      </p:sp>
      <p:sp>
        <p:nvSpPr>
          <p:cNvPr id="658" name="Google Shape;658;p87"/>
          <p:cNvSpPr/>
          <p:nvPr/>
        </p:nvSpPr>
        <p:spPr>
          <a:xfrm>
            <a:off x="408125" y="1715100"/>
            <a:ext cx="3082500" cy="4431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lt1"/>
                </a:solidFill>
                <a:latin typeface="Inter ExtraBold"/>
                <a:ea typeface="Inter ExtraBold"/>
                <a:cs typeface="Inter ExtraBold"/>
                <a:sym typeface="Inter ExtraBold"/>
              </a:rPr>
              <a:t>Team </a:t>
            </a:r>
            <a:r>
              <a:rPr lang="en">
                <a:solidFill>
                  <a:srgbClr val="FFD966"/>
                </a:solidFill>
                <a:latin typeface="Inter ExtraBold"/>
                <a:ea typeface="Inter ExtraBold"/>
                <a:cs typeface="Inter ExtraBold"/>
                <a:sym typeface="Inter ExtraBold"/>
              </a:rPr>
              <a:t>Blight Busters</a:t>
            </a:r>
            <a:r>
              <a:rPr lang="en">
                <a:solidFill>
                  <a:schemeClr val="lt1"/>
                </a:solidFill>
                <a:latin typeface="Inter ExtraBold"/>
                <a:ea typeface="Inter ExtraBold"/>
                <a:cs typeface="Inter ExtraBold"/>
                <a:sym typeface="Inter ExtraBold"/>
              </a:rPr>
              <a:t> Present:</a:t>
            </a:r>
            <a:endParaRPr>
              <a:solidFill>
                <a:schemeClr val="lt1"/>
              </a:solidFill>
              <a:latin typeface="Inter ExtraBold"/>
              <a:ea typeface="Inter ExtraBold"/>
              <a:cs typeface="Inter ExtraBold"/>
              <a:sym typeface="Inter ExtraBold"/>
            </a:endParaRPr>
          </a:p>
        </p:txBody>
      </p:sp>
      <p:pic>
        <p:nvPicPr>
          <p:cNvPr descr="Volunteers | Free SVG" id="659" name="Google Shape;659;p87"/>
          <p:cNvPicPr preferRelativeResize="0"/>
          <p:nvPr/>
        </p:nvPicPr>
        <p:blipFill rotWithShape="1">
          <a:blip r:embed="rId3">
            <a:alphaModFix/>
          </a:blip>
          <a:srcRect b="14483" l="33605" r="16623" t="61432"/>
          <a:stretch/>
        </p:blipFill>
        <p:spPr>
          <a:xfrm>
            <a:off x="0" y="3819900"/>
            <a:ext cx="5641125" cy="1323600"/>
          </a:xfrm>
          <a:prstGeom prst="rect">
            <a:avLst/>
          </a:prstGeom>
          <a:noFill/>
          <a:ln>
            <a:noFill/>
          </a:ln>
        </p:spPr>
      </p:pic>
      <p:pic>
        <p:nvPicPr>
          <p:cNvPr id="660" name="Google Shape;660;p87"/>
          <p:cNvPicPr preferRelativeResize="0"/>
          <p:nvPr/>
        </p:nvPicPr>
        <p:blipFill rotWithShape="1">
          <a:blip r:embed="rId4">
            <a:alphaModFix/>
          </a:blip>
          <a:srcRect b="0" l="0" r="0" t="813"/>
          <a:stretch/>
        </p:blipFill>
        <p:spPr>
          <a:xfrm>
            <a:off x="6147425" y="271300"/>
            <a:ext cx="2420975" cy="46392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C498"/>
        </a:solidFill>
      </p:bgPr>
    </p:bg>
    <p:spTree>
      <p:nvGrpSpPr>
        <p:cNvPr id="664" name="Shape 664"/>
        <p:cNvGrpSpPr/>
        <p:nvPr/>
      </p:nvGrpSpPr>
      <p:grpSpPr>
        <a:xfrm>
          <a:off x="0" y="0"/>
          <a:ext cx="0" cy="0"/>
          <a:chOff x="0" y="0"/>
          <a:chExt cx="0" cy="0"/>
        </a:xfrm>
      </p:grpSpPr>
      <p:sp>
        <p:nvSpPr>
          <p:cNvPr id="665" name="Google Shape;665;p88"/>
          <p:cNvSpPr/>
          <p:nvPr/>
        </p:nvSpPr>
        <p:spPr>
          <a:xfrm>
            <a:off x="5816675" y="25"/>
            <a:ext cx="3082500" cy="5143500"/>
          </a:xfrm>
          <a:prstGeom prst="rect">
            <a:avLst/>
          </a:prstGeom>
          <a:solidFill>
            <a:srgbClr val="F6F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900">
                <a:solidFill>
                  <a:schemeClr val="accent2"/>
                </a:solidFill>
                <a:latin typeface="Inter"/>
                <a:ea typeface="Inter"/>
                <a:cs typeface="Inter"/>
                <a:sym typeface="Inter"/>
              </a:rPr>
              <a:t>Empowering Memphians to address:</a:t>
            </a:r>
            <a:endParaRPr b="1" sz="1900">
              <a:solidFill>
                <a:schemeClr val="accent2"/>
              </a:solidFill>
              <a:latin typeface="Inter"/>
              <a:ea typeface="Inter"/>
              <a:cs typeface="Inter"/>
              <a:sym typeface="Inter"/>
            </a:endParaRPr>
          </a:p>
          <a:p>
            <a:pPr indent="0" lvl="0" marL="0" rtl="0" algn="l">
              <a:spcBef>
                <a:spcPts val="0"/>
              </a:spcBef>
              <a:spcAft>
                <a:spcPts val="0"/>
              </a:spcAft>
              <a:buNone/>
            </a:pPr>
            <a:r>
              <a:t/>
            </a:r>
            <a:endParaRPr b="1" sz="1900">
              <a:solidFill>
                <a:schemeClr val="accent2"/>
              </a:solidFill>
              <a:latin typeface="Inter"/>
              <a:ea typeface="Inter"/>
              <a:cs typeface="Inter"/>
              <a:sym typeface="Inter"/>
            </a:endParaRPr>
          </a:p>
          <a:p>
            <a:pPr indent="-342900" lvl="0" marL="457200" rtl="0" algn="l">
              <a:lnSpc>
                <a:spcPct val="200000"/>
              </a:lnSpc>
              <a:spcBef>
                <a:spcPts val="0"/>
              </a:spcBef>
              <a:spcAft>
                <a:spcPts val="0"/>
              </a:spcAft>
              <a:buClr>
                <a:schemeClr val="accent2"/>
              </a:buClr>
              <a:buSzPts val="1800"/>
              <a:buFont typeface="Inter"/>
              <a:buAutoNum type="arabicPeriod"/>
            </a:pPr>
            <a:r>
              <a:rPr b="1" lang="en" sz="1800">
                <a:solidFill>
                  <a:schemeClr val="accent2"/>
                </a:solidFill>
                <a:latin typeface="Inter"/>
                <a:ea typeface="Inter"/>
                <a:cs typeface="Inter"/>
                <a:sym typeface="Inter"/>
              </a:rPr>
              <a:t>Unsightly vacant lots</a:t>
            </a:r>
            <a:endParaRPr b="1" sz="1800">
              <a:solidFill>
                <a:schemeClr val="accent2"/>
              </a:solidFill>
              <a:latin typeface="Inter"/>
              <a:ea typeface="Inter"/>
              <a:cs typeface="Inter"/>
              <a:sym typeface="Inter"/>
            </a:endParaRPr>
          </a:p>
          <a:p>
            <a:pPr indent="-342900" lvl="0" marL="457200" rtl="0" algn="l">
              <a:lnSpc>
                <a:spcPct val="200000"/>
              </a:lnSpc>
              <a:spcBef>
                <a:spcPts val="0"/>
              </a:spcBef>
              <a:spcAft>
                <a:spcPts val="0"/>
              </a:spcAft>
              <a:buClr>
                <a:schemeClr val="accent2"/>
              </a:buClr>
              <a:buSzPts val="1800"/>
              <a:buFont typeface="Inter"/>
              <a:buAutoNum type="arabicPeriod"/>
            </a:pPr>
            <a:r>
              <a:rPr b="1" lang="en" sz="1800">
                <a:solidFill>
                  <a:schemeClr val="accent2"/>
                </a:solidFill>
                <a:latin typeface="Inter"/>
                <a:ea typeface="Inter"/>
                <a:cs typeface="Inter"/>
                <a:sym typeface="Inter"/>
              </a:rPr>
              <a:t>Weeds &amp; Tall Grass</a:t>
            </a:r>
            <a:endParaRPr b="1" sz="1800">
              <a:solidFill>
                <a:schemeClr val="accent2"/>
              </a:solidFill>
              <a:latin typeface="Inter"/>
              <a:ea typeface="Inter"/>
              <a:cs typeface="Inter"/>
              <a:sym typeface="Inter"/>
            </a:endParaRPr>
          </a:p>
          <a:p>
            <a:pPr indent="-342900" lvl="0" marL="457200" rtl="0" algn="l">
              <a:lnSpc>
                <a:spcPct val="100000"/>
              </a:lnSpc>
              <a:spcBef>
                <a:spcPts val="0"/>
              </a:spcBef>
              <a:spcAft>
                <a:spcPts val="0"/>
              </a:spcAft>
              <a:buClr>
                <a:schemeClr val="accent2"/>
              </a:buClr>
              <a:buSzPts val="1800"/>
              <a:buFont typeface="Inter"/>
              <a:buAutoNum type="arabicPeriod"/>
            </a:pPr>
            <a:r>
              <a:rPr b="1" lang="en" sz="1800">
                <a:solidFill>
                  <a:schemeClr val="accent2"/>
                </a:solidFill>
                <a:latin typeface="Inter"/>
                <a:ea typeface="Inter"/>
                <a:cs typeface="Inter"/>
                <a:sym typeface="Inter"/>
              </a:rPr>
              <a:t>Detail validation of misc. cases </a:t>
            </a:r>
            <a:endParaRPr b="1" sz="1800">
              <a:solidFill>
                <a:schemeClr val="accent2"/>
              </a:solidFill>
              <a:latin typeface="Inter"/>
              <a:ea typeface="Inter"/>
              <a:cs typeface="Inter"/>
              <a:sym typeface="Inter"/>
            </a:endParaRPr>
          </a:p>
          <a:p>
            <a:pPr indent="0" lvl="0" marL="0" rtl="0" algn="l">
              <a:lnSpc>
                <a:spcPct val="100000"/>
              </a:lnSpc>
              <a:spcBef>
                <a:spcPts val="0"/>
              </a:spcBef>
              <a:spcAft>
                <a:spcPts val="0"/>
              </a:spcAft>
              <a:buNone/>
            </a:pPr>
            <a:r>
              <a:t/>
            </a:r>
            <a:endParaRPr b="1" sz="1800">
              <a:solidFill>
                <a:schemeClr val="accent2"/>
              </a:solidFill>
              <a:latin typeface="Inter"/>
              <a:ea typeface="Inter"/>
              <a:cs typeface="Inter"/>
              <a:sym typeface="Inter"/>
            </a:endParaRPr>
          </a:p>
          <a:p>
            <a:pPr indent="0" lvl="0" marL="0" rtl="0" algn="ctr">
              <a:lnSpc>
                <a:spcPct val="100000"/>
              </a:lnSpc>
              <a:spcBef>
                <a:spcPts val="0"/>
              </a:spcBef>
              <a:spcAft>
                <a:spcPts val="0"/>
              </a:spcAft>
              <a:buNone/>
            </a:pPr>
            <a:r>
              <a:rPr b="1" lang="en" sz="2300">
                <a:solidFill>
                  <a:schemeClr val="accent2"/>
                </a:solidFill>
                <a:latin typeface="Inter"/>
                <a:ea typeface="Inter"/>
                <a:cs typeface="Inter"/>
                <a:sym typeface="Inter"/>
              </a:rPr>
              <a:t>All in a Gamified way</a:t>
            </a:r>
            <a:endParaRPr b="1" sz="2300">
              <a:solidFill>
                <a:schemeClr val="accent2"/>
              </a:solidFill>
              <a:latin typeface="Inter"/>
              <a:ea typeface="Inter"/>
              <a:cs typeface="Inter"/>
              <a:sym typeface="Inter"/>
            </a:endParaRPr>
          </a:p>
          <a:p>
            <a:pPr indent="0" lvl="0" marL="0" rtl="0" algn="ctr">
              <a:spcBef>
                <a:spcPts val="0"/>
              </a:spcBef>
              <a:spcAft>
                <a:spcPts val="0"/>
              </a:spcAft>
              <a:buClr>
                <a:schemeClr val="dk1"/>
              </a:buClr>
              <a:buSzPts val="1100"/>
              <a:buFont typeface="Arial"/>
              <a:buNone/>
            </a:pPr>
            <a:r>
              <a:t/>
            </a:r>
            <a:endParaRPr b="1">
              <a:solidFill>
                <a:schemeClr val="lt1"/>
              </a:solidFill>
              <a:latin typeface="Inter"/>
              <a:ea typeface="Inter"/>
              <a:cs typeface="Inter"/>
              <a:sym typeface="Inter"/>
            </a:endParaRPr>
          </a:p>
        </p:txBody>
      </p:sp>
      <p:sp>
        <p:nvSpPr>
          <p:cNvPr id="666" name="Google Shape;666;p88"/>
          <p:cNvSpPr txBox="1"/>
          <p:nvPr>
            <p:ph type="title"/>
          </p:nvPr>
        </p:nvSpPr>
        <p:spPr>
          <a:xfrm>
            <a:off x="268475" y="2467498"/>
            <a:ext cx="4324800" cy="9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MyPart901</a:t>
            </a:r>
            <a:endParaRPr/>
          </a:p>
        </p:txBody>
      </p:sp>
      <p:sp>
        <p:nvSpPr>
          <p:cNvPr id="667" name="Google Shape;667;p88"/>
          <p:cNvSpPr/>
          <p:nvPr/>
        </p:nvSpPr>
        <p:spPr>
          <a:xfrm>
            <a:off x="408125" y="1715100"/>
            <a:ext cx="3082500" cy="4431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lt1"/>
                </a:solidFill>
                <a:latin typeface="Inter ExtraBold"/>
                <a:ea typeface="Inter ExtraBold"/>
                <a:cs typeface="Inter ExtraBold"/>
                <a:sym typeface="Inter ExtraBold"/>
              </a:rPr>
              <a:t>Team </a:t>
            </a:r>
            <a:r>
              <a:rPr lang="en">
                <a:solidFill>
                  <a:srgbClr val="FFD966"/>
                </a:solidFill>
                <a:latin typeface="Inter ExtraBold"/>
                <a:ea typeface="Inter ExtraBold"/>
                <a:cs typeface="Inter ExtraBold"/>
                <a:sym typeface="Inter ExtraBold"/>
              </a:rPr>
              <a:t>Blight Busters</a:t>
            </a:r>
            <a:r>
              <a:rPr lang="en">
                <a:solidFill>
                  <a:schemeClr val="lt1"/>
                </a:solidFill>
                <a:latin typeface="Inter ExtraBold"/>
                <a:ea typeface="Inter ExtraBold"/>
                <a:cs typeface="Inter ExtraBold"/>
                <a:sym typeface="Inter ExtraBold"/>
              </a:rPr>
              <a:t> Present:</a:t>
            </a:r>
            <a:endParaRPr>
              <a:solidFill>
                <a:schemeClr val="lt1"/>
              </a:solidFill>
              <a:latin typeface="Inter ExtraBold"/>
              <a:ea typeface="Inter ExtraBold"/>
              <a:cs typeface="Inter ExtraBold"/>
              <a:sym typeface="Inter ExtraBold"/>
            </a:endParaRPr>
          </a:p>
        </p:txBody>
      </p:sp>
      <p:pic>
        <p:nvPicPr>
          <p:cNvPr descr="Volunteers | Free SVG" id="668" name="Google Shape;668;p88"/>
          <p:cNvPicPr preferRelativeResize="0"/>
          <p:nvPr/>
        </p:nvPicPr>
        <p:blipFill rotWithShape="1">
          <a:blip r:embed="rId3">
            <a:alphaModFix/>
          </a:blip>
          <a:srcRect b="14483" l="33605" r="16623" t="61432"/>
          <a:stretch/>
        </p:blipFill>
        <p:spPr>
          <a:xfrm>
            <a:off x="0" y="3819900"/>
            <a:ext cx="5641125" cy="1323600"/>
          </a:xfrm>
          <a:prstGeom prst="rect">
            <a:avLst/>
          </a:prstGeom>
          <a:noFill/>
          <a:ln>
            <a:noFill/>
          </a:ln>
        </p:spPr>
      </p:pic>
    </p:spTree>
  </p:cSld>
  <p:clrMapOvr>
    <a:masterClrMapping/>
  </p:clrMapOvr>
  <mc:AlternateContent>
    <mc:Choice Requires="p14">
      <p:transition spd="slow" p14:dur="11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89"/>
          <p:cNvSpPr txBox="1"/>
          <p:nvPr>
            <p:ph type="title"/>
          </p:nvPr>
        </p:nvSpPr>
        <p:spPr>
          <a:xfrm>
            <a:off x="483175" y="-7175"/>
            <a:ext cx="8184600" cy="758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Key Features</a:t>
            </a:r>
            <a:endParaRPr/>
          </a:p>
        </p:txBody>
      </p:sp>
      <p:pic>
        <p:nvPicPr>
          <p:cNvPr descr="Volunteers | Free SVG" id="674" name="Google Shape;674;p89"/>
          <p:cNvPicPr preferRelativeResize="0"/>
          <p:nvPr/>
        </p:nvPicPr>
        <p:blipFill rotWithShape="1">
          <a:blip r:embed="rId3">
            <a:alphaModFix/>
          </a:blip>
          <a:srcRect b="14483" l="33605" r="16623" t="61432"/>
          <a:stretch/>
        </p:blipFill>
        <p:spPr>
          <a:xfrm>
            <a:off x="0" y="3819900"/>
            <a:ext cx="5641125" cy="1323600"/>
          </a:xfrm>
          <a:prstGeom prst="rect">
            <a:avLst/>
          </a:prstGeom>
          <a:noFill/>
          <a:ln>
            <a:noFill/>
          </a:ln>
        </p:spPr>
      </p:pic>
      <p:sp>
        <p:nvSpPr>
          <p:cNvPr id="675" name="Google Shape;675;p89"/>
          <p:cNvSpPr txBox="1"/>
          <p:nvPr>
            <p:ph idx="1" type="body"/>
          </p:nvPr>
        </p:nvSpPr>
        <p:spPr>
          <a:xfrm>
            <a:off x="483150" y="1220500"/>
            <a:ext cx="4088700" cy="2599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User profiles for tracking</a:t>
            </a:r>
            <a:endParaRPr sz="1600"/>
          </a:p>
          <a:p>
            <a:pPr indent="-330200" lvl="1" marL="914400" rtl="0" algn="l">
              <a:spcBef>
                <a:spcPts val="1000"/>
              </a:spcBef>
              <a:spcAft>
                <a:spcPts val="0"/>
              </a:spcAft>
              <a:buSzPts val="1600"/>
              <a:buChar char="○"/>
            </a:pPr>
            <a:r>
              <a:rPr lang="en" sz="1600"/>
              <a:t>Gamified leveling</a:t>
            </a:r>
            <a:endParaRPr sz="1600"/>
          </a:p>
          <a:p>
            <a:pPr indent="-330200" lvl="0" marL="457200" rtl="0" algn="l">
              <a:spcBef>
                <a:spcPts val="1000"/>
              </a:spcBef>
              <a:spcAft>
                <a:spcPts val="0"/>
              </a:spcAft>
              <a:buSzPts val="1600"/>
              <a:buChar char="●"/>
            </a:pPr>
            <a:r>
              <a:rPr lang="en" sz="1600"/>
              <a:t>Dashboard compiling nearby service opportunities</a:t>
            </a:r>
            <a:endParaRPr sz="1600"/>
          </a:p>
          <a:p>
            <a:pPr indent="-330200" lvl="1" marL="914400" rtl="0" algn="l">
              <a:spcBef>
                <a:spcPts val="1000"/>
              </a:spcBef>
              <a:spcAft>
                <a:spcPts val="0"/>
              </a:spcAft>
              <a:buSzPts val="1600"/>
              <a:buChar char="○"/>
            </a:pPr>
            <a:r>
              <a:rPr lang="en" sz="1600"/>
              <a:t>Linked to 311 and other relevant databases</a:t>
            </a:r>
            <a:endParaRPr sz="1600"/>
          </a:p>
          <a:p>
            <a:pPr indent="-330200" lvl="0" marL="457200" rtl="0" algn="l">
              <a:spcBef>
                <a:spcPts val="1000"/>
              </a:spcBef>
              <a:spcAft>
                <a:spcPts val="0"/>
              </a:spcAft>
              <a:buSzPts val="1600"/>
              <a:buChar char="●"/>
            </a:pPr>
            <a:r>
              <a:rPr lang="en" sz="1600"/>
              <a:t>Simplified blight reduction instructions</a:t>
            </a:r>
            <a:endParaRPr sz="1600"/>
          </a:p>
          <a:p>
            <a:pPr indent="0" lvl="0" marL="0" rtl="0" algn="l">
              <a:spcBef>
                <a:spcPts val="1000"/>
              </a:spcBef>
              <a:spcAft>
                <a:spcPts val="0"/>
              </a:spcAft>
              <a:buNone/>
            </a:pPr>
            <a:r>
              <a:t/>
            </a:r>
            <a:endParaRPr sz="1600"/>
          </a:p>
        </p:txBody>
      </p:sp>
      <p:sp>
        <p:nvSpPr>
          <p:cNvPr id="676" name="Google Shape;676;p89"/>
          <p:cNvSpPr txBox="1"/>
          <p:nvPr>
            <p:ph idx="3" type="subTitle"/>
          </p:nvPr>
        </p:nvSpPr>
        <p:spPr>
          <a:xfrm>
            <a:off x="483150" y="650350"/>
            <a:ext cx="4088700" cy="594300"/>
          </a:xfrm>
          <a:prstGeom prst="rect">
            <a:avLst/>
          </a:prstGeom>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a:t>Public Users (Citizens)</a:t>
            </a:r>
            <a:endParaRPr/>
          </a:p>
        </p:txBody>
      </p:sp>
      <p:sp>
        <p:nvSpPr>
          <p:cNvPr id="677" name="Google Shape;677;p89"/>
          <p:cNvSpPr txBox="1"/>
          <p:nvPr>
            <p:ph idx="1" type="body"/>
          </p:nvPr>
        </p:nvSpPr>
        <p:spPr>
          <a:xfrm>
            <a:off x="4571850" y="1220500"/>
            <a:ext cx="4088700" cy="2599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Streamlined submission data to review &amp; validate</a:t>
            </a:r>
            <a:endParaRPr sz="1600"/>
          </a:p>
          <a:p>
            <a:pPr indent="-330200" lvl="0" marL="457200" rtl="0" algn="l">
              <a:spcBef>
                <a:spcPts val="1000"/>
              </a:spcBef>
              <a:spcAft>
                <a:spcPts val="0"/>
              </a:spcAft>
              <a:buSzPts val="1600"/>
              <a:buChar char="●"/>
            </a:pPr>
            <a:r>
              <a:rPr lang="en" sz="1600"/>
              <a:t>High-powered application to educate the public.</a:t>
            </a:r>
            <a:endParaRPr sz="1600"/>
          </a:p>
          <a:p>
            <a:pPr indent="-330200" lvl="0" marL="457200" rtl="0" algn="l">
              <a:spcBef>
                <a:spcPts val="1000"/>
              </a:spcBef>
              <a:spcAft>
                <a:spcPts val="0"/>
              </a:spcAft>
              <a:buSzPts val="1600"/>
              <a:buChar char="●"/>
            </a:pPr>
            <a:r>
              <a:rPr lang="en" sz="1600"/>
              <a:t>Single application for organizational collaboration.</a:t>
            </a:r>
            <a:endParaRPr sz="1600"/>
          </a:p>
          <a:p>
            <a:pPr indent="-330200" lvl="1" marL="914400" rtl="0" algn="l">
              <a:spcBef>
                <a:spcPts val="1000"/>
              </a:spcBef>
              <a:spcAft>
                <a:spcPts val="0"/>
              </a:spcAft>
              <a:buSzPts val="1600"/>
              <a:buChar char="○"/>
            </a:pPr>
            <a:r>
              <a:rPr lang="en" sz="1600"/>
              <a:t>Memphis City Beautiful</a:t>
            </a:r>
            <a:endParaRPr sz="1600"/>
          </a:p>
          <a:p>
            <a:pPr indent="-330200" lvl="1" marL="914400" rtl="0" algn="l">
              <a:spcBef>
                <a:spcPts val="1000"/>
              </a:spcBef>
              <a:spcAft>
                <a:spcPts val="0"/>
              </a:spcAft>
              <a:buSzPts val="1600"/>
              <a:buChar char="○"/>
            </a:pPr>
            <a:r>
              <a:rPr lang="en" sz="1600"/>
              <a:t>Blight Authority of Memphis</a:t>
            </a:r>
            <a:endParaRPr sz="1600"/>
          </a:p>
          <a:p>
            <a:pPr indent="0" lvl="0" marL="0" rtl="0" algn="l">
              <a:spcBef>
                <a:spcPts val="1000"/>
              </a:spcBef>
              <a:spcAft>
                <a:spcPts val="0"/>
              </a:spcAft>
              <a:buNone/>
            </a:pPr>
            <a:r>
              <a:t/>
            </a:r>
            <a:endParaRPr sz="1600"/>
          </a:p>
        </p:txBody>
      </p:sp>
      <p:sp>
        <p:nvSpPr>
          <p:cNvPr id="678" name="Google Shape;678;p89"/>
          <p:cNvSpPr txBox="1"/>
          <p:nvPr>
            <p:ph idx="3" type="subTitle"/>
          </p:nvPr>
        </p:nvSpPr>
        <p:spPr>
          <a:xfrm>
            <a:off x="4571850" y="650350"/>
            <a:ext cx="4088700" cy="594300"/>
          </a:xfrm>
          <a:prstGeom prst="rect">
            <a:avLst/>
          </a:prstGeom>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900"/>
              <a:t>Administrators (City of Memphis)</a:t>
            </a:r>
            <a:endParaRPr sz="1900"/>
          </a:p>
        </p:txBody>
      </p:sp>
      <p:sp>
        <p:nvSpPr>
          <p:cNvPr id="679" name="Google Shape;679;p89"/>
          <p:cNvSpPr/>
          <p:nvPr/>
        </p:nvSpPr>
        <p:spPr>
          <a:xfrm>
            <a:off x="5520025" y="3792250"/>
            <a:ext cx="207600" cy="126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C498"/>
        </a:solidFill>
      </p:bgPr>
    </p:bg>
    <p:spTree>
      <p:nvGrpSpPr>
        <p:cNvPr id="683" name="Shape 683"/>
        <p:cNvGrpSpPr/>
        <p:nvPr/>
      </p:nvGrpSpPr>
      <p:grpSpPr>
        <a:xfrm>
          <a:off x="0" y="0"/>
          <a:ext cx="0" cy="0"/>
          <a:chOff x="0" y="0"/>
          <a:chExt cx="0" cy="0"/>
        </a:xfrm>
      </p:grpSpPr>
      <p:sp>
        <p:nvSpPr>
          <p:cNvPr id="684" name="Google Shape;684;p90"/>
          <p:cNvSpPr/>
          <p:nvPr/>
        </p:nvSpPr>
        <p:spPr>
          <a:xfrm>
            <a:off x="5816675" y="25"/>
            <a:ext cx="3082500" cy="51435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685" name="Google Shape;685;p90"/>
          <p:cNvSpPr txBox="1"/>
          <p:nvPr>
            <p:ph type="title"/>
          </p:nvPr>
        </p:nvSpPr>
        <p:spPr>
          <a:xfrm>
            <a:off x="268475" y="1476898"/>
            <a:ext cx="4324800" cy="9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MyPart901</a:t>
            </a:r>
            <a:endParaRPr/>
          </a:p>
        </p:txBody>
      </p:sp>
      <p:sp>
        <p:nvSpPr>
          <p:cNvPr id="686" name="Google Shape;686;p90"/>
          <p:cNvSpPr/>
          <p:nvPr/>
        </p:nvSpPr>
        <p:spPr>
          <a:xfrm>
            <a:off x="408125" y="724500"/>
            <a:ext cx="3082500" cy="4431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lt1"/>
                </a:solidFill>
                <a:latin typeface="Inter ExtraBold"/>
                <a:ea typeface="Inter ExtraBold"/>
                <a:cs typeface="Inter ExtraBold"/>
                <a:sym typeface="Inter ExtraBold"/>
              </a:rPr>
              <a:t>Team </a:t>
            </a:r>
            <a:r>
              <a:rPr lang="en">
                <a:solidFill>
                  <a:srgbClr val="FFD966"/>
                </a:solidFill>
                <a:latin typeface="Inter ExtraBold"/>
                <a:ea typeface="Inter ExtraBold"/>
                <a:cs typeface="Inter ExtraBold"/>
                <a:sym typeface="Inter ExtraBold"/>
              </a:rPr>
              <a:t>Blight Busters</a:t>
            </a:r>
            <a:r>
              <a:rPr lang="en">
                <a:solidFill>
                  <a:schemeClr val="lt1"/>
                </a:solidFill>
                <a:latin typeface="Inter ExtraBold"/>
                <a:ea typeface="Inter ExtraBold"/>
                <a:cs typeface="Inter ExtraBold"/>
                <a:sym typeface="Inter ExtraBold"/>
              </a:rPr>
              <a:t> Present:</a:t>
            </a:r>
            <a:endParaRPr>
              <a:solidFill>
                <a:schemeClr val="lt1"/>
              </a:solidFill>
              <a:latin typeface="Inter ExtraBold"/>
              <a:ea typeface="Inter ExtraBold"/>
              <a:cs typeface="Inter ExtraBold"/>
              <a:sym typeface="Inter ExtraBold"/>
            </a:endParaRPr>
          </a:p>
        </p:txBody>
      </p:sp>
      <p:pic>
        <p:nvPicPr>
          <p:cNvPr descr="Volunteers | Free SVG" id="687" name="Google Shape;687;p90"/>
          <p:cNvPicPr preferRelativeResize="0"/>
          <p:nvPr/>
        </p:nvPicPr>
        <p:blipFill rotWithShape="1">
          <a:blip r:embed="rId3">
            <a:alphaModFix/>
          </a:blip>
          <a:srcRect b="14483" l="33605" r="16623" t="61432"/>
          <a:stretch/>
        </p:blipFill>
        <p:spPr>
          <a:xfrm>
            <a:off x="0" y="3819900"/>
            <a:ext cx="5641125" cy="1323600"/>
          </a:xfrm>
          <a:prstGeom prst="rect">
            <a:avLst/>
          </a:prstGeom>
          <a:noFill/>
          <a:ln>
            <a:noFill/>
          </a:ln>
        </p:spPr>
      </p:pic>
      <p:sp>
        <p:nvSpPr>
          <p:cNvPr id="688" name="Google Shape;688;p90">
            <a:hlinkClick r:id="rId4"/>
          </p:cNvPr>
          <p:cNvSpPr txBox="1"/>
          <p:nvPr/>
        </p:nvSpPr>
        <p:spPr>
          <a:xfrm>
            <a:off x="268475" y="2462400"/>
            <a:ext cx="2415600" cy="9234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6000">
                <a:solidFill>
                  <a:schemeClr val="lt1"/>
                </a:solidFill>
                <a:latin typeface="Inter"/>
                <a:ea typeface="Inter"/>
                <a:cs typeface="Inter"/>
                <a:sym typeface="Inter"/>
              </a:rPr>
              <a:t>Demo</a:t>
            </a:r>
            <a:endParaRPr/>
          </a:p>
        </p:txBody>
      </p:sp>
      <p:pic>
        <p:nvPicPr>
          <p:cNvPr id="689" name="Google Shape;689;p90"/>
          <p:cNvPicPr preferRelativeResize="0"/>
          <p:nvPr/>
        </p:nvPicPr>
        <p:blipFill rotWithShape="1">
          <a:blip r:embed="rId5">
            <a:alphaModFix/>
          </a:blip>
          <a:srcRect b="0" l="5655" r="5415" t="0"/>
          <a:stretch/>
        </p:blipFill>
        <p:spPr>
          <a:xfrm>
            <a:off x="5942838" y="1208425"/>
            <a:ext cx="1354500" cy="2726700"/>
          </a:xfrm>
          <a:prstGeom prst="rect">
            <a:avLst/>
          </a:prstGeom>
          <a:noFill/>
          <a:ln>
            <a:noFill/>
          </a:ln>
        </p:spPr>
      </p:pic>
      <p:pic>
        <p:nvPicPr>
          <p:cNvPr id="690" name="Google Shape;690;p90"/>
          <p:cNvPicPr preferRelativeResize="0"/>
          <p:nvPr/>
        </p:nvPicPr>
        <p:blipFill>
          <a:blip r:embed="rId6">
            <a:alphaModFix/>
          </a:blip>
          <a:stretch>
            <a:fillRect/>
          </a:stretch>
        </p:blipFill>
        <p:spPr>
          <a:xfrm>
            <a:off x="7395013" y="1208425"/>
            <a:ext cx="1378000" cy="2669300"/>
          </a:xfrm>
          <a:prstGeom prst="rect">
            <a:avLst/>
          </a:prstGeom>
          <a:solidFill>
            <a:schemeClr val="accent3"/>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91"/>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Updates</a:t>
            </a:r>
            <a:endParaRPr/>
          </a:p>
        </p:txBody>
      </p:sp>
      <p:sp>
        <p:nvSpPr>
          <p:cNvPr id="696" name="Google Shape;696;p91"/>
          <p:cNvSpPr txBox="1"/>
          <p:nvPr>
            <p:ph idx="1" type="body"/>
          </p:nvPr>
        </p:nvSpPr>
        <p:spPr>
          <a:xfrm>
            <a:off x="311700" y="923875"/>
            <a:ext cx="7608900" cy="3416400"/>
          </a:xfrm>
          <a:prstGeom prst="rect">
            <a:avLst/>
          </a:prstGeom>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SzPts val="2200"/>
              <a:buChar char="●"/>
            </a:pPr>
            <a:r>
              <a:rPr lang="en" sz="2200"/>
              <a:t>Organizational Groups</a:t>
            </a:r>
            <a:endParaRPr sz="2200"/>
          </a:p>
          <a:p>
            <a:pPr indent="-368300" lvl="1" marL="914400" rtl="0" algn="l">
              <a:lnSpc>
                <a:spcPct val="115000"/>
              </a:lnSpc>
              <a:spcBef>
                <a:spcPts val="1000"/>
              </a:spcBef>
              <a:spcAft>
                <a:spcPts val="0"/>
              </a:spcAft>
              <a:buSzPts val="2200"/>
              <a:buChar char="○"/>
            </a:pPr>
            <a:r>
              <a:rPr lang="en" sz="2200"/>
              <a:t>Hosting Challenges</a:t>
            </a:r>
            <a:endParaRPr sz="2200"/>
          </a:p>
          <a:p>
            <a:pPr indent="-368300" lvl="0" marL="457200" rtl="0" algn="l">
              <a:lnSpc>
                <a:spcPct val="115000"/>
              </a:lnSpc>
              <a:spcBef>
                <a:spcPts val="1000"/>
              </a:spcBef>
              <a:spcAft>
                <a:spcPts val="0"/>
              </a:spcAft>
              <a:buSzPts val="2200"/>
              <a:buChar char="●"/>
            </a:pPr>
            <a:r>
              <a:rPr lang="en" sz="2200"/>
              <a:t>Licensed Professional Tasks</a:t>
            </a:r>
            <a:endParaRPr sz="2200"/>
          </a:p>
          <a:p>
            <a:pPr indent="-368300" lvl="1" marL="914400" rtl="0" algn="l">
              <a:lnSpc>
                <a:spcPct val="115000"/>
              </a:lnSpc>
              <a:spcBef>
                <a:spcPts val="1000"/>
              </a:spcBef>
              <a:spcAft>
                <a:spcPts val="0"/>
              </a:spcAft>
              <a:buSzPts val="2200"/>
              <a:buChar char="○"/>
            </a:pPr>
            <a:r>
              <a:rPr lang="en" sz="2200"/>
              <a:t>Renovations, etc.</a:t>
            </a:r>
            <a:endParaRPr sz="2200"/>
          </a:p>
          <a:p>
            <a:pPr indent="-368300" lvl="0" marL="457200" rtl="0" algn="l">
              <a:lnSpc>
                <a:spcPct val="115000"/>
              </a:lnSpc>
              <a:spcBef>
                <a:spcPts val="1000"/>
              </a:spcBef>
              <a:spcAft>
                <a:spcPts val="0"/>
              </a:spcAft>
              <a:buSzPts val="2200"/>
              <a:buChar char="●"/>
            </a:pPr>
            <a:r>
              <a:rPr lang="en" sz="2200"/>
              <a:t>Education on city initiatives</a:t>
            </a:r>
            <a:endParaRPr sz="2200"/>
          </a:p>
          <a:p>
            <a:pPr indent="-368300" lvl="0" marL="457200" rtl="0" algn="l">
              <a:lnSpc>
                <a:spcPct val="115000"/>
              </a:lnSpc>
              <a:spcBef>
                <a:spcPts val="1000"/>
              </a:spcBef>
              <a:spcAft>
                <a:spcPts val="0"/>
              </a:spcAft>
              <a:buSzPts val="2200"/>
              <a:buChar char="●"/>
            </a:pPr>
            <a:r>
              <a:rPr lang="en" sz="2200"/>
              <a:t>Local and City investment for monetary prizes</a:t>
            </a:r>
            <a:endParaRPr sz="2200"/>
          </a:p>
          <a:p>
            <a:pPr indent="0" lvl="0" marL="0" rtl="0" algn="l">
              <a:lnSpc>
                <a:spcPct val="115000"/>
              </a:lnSpc>
              <a:spcBef>
                <a:spcPts val="1000"/>
              </a:spcBef>
              <a:spcAft>
                <a:spcPts val="0"/>
              </a:spcAft>
              <a:buNone/>
            </a:pPr>
            <a:r>
              <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t/>
            </a:r>
            <a:endParaRPr sz="1800"/>
          </a:p>
        </p:txBody>
      </p:sp>
      <p:pic>
        <p:nvPicPr>
          <p:cNvPr descr="Volunteers | Free SVG" id="697" name="Google Shape;697;p91"/>
          <p:cNvPicPr preferRelativeResize="0"/>
          <p:nvPr/>
        </p:nvPicPr>
        <p:blipFill rotWithShape="1">
          <a:blip r:embed="rId3">
            <a:alphaModFix/>
          </a:blip>
          <a:srcRect b="14483" l="33605" r="16623" t="61432"/>
          <a:stretch/>
        </p:blipFill>
        <p:spPr>
          <a:xfrm rot="-5400000">
            <a:off x="5898413" y="1912013"/>
            <a:ext cx="5147625" cy="1323600"/>
          </a:xfrm>
          <a:prstGeom prst="rect">
            <a:avLst/>
          </a:prstGeom>
          <a:noFill/>
          <a:ln>
            <a:noFill/>
          </a:ln>
        </p:spPr>
      </p:pic>
      <p:sp>
        <p:nvSpPr>
          <p:cNvPr id="698" name="Google Shape;698;p91"/>
          <p:cNvSpPr txBox="1"/>
          <p:nvPr/>
        </p:nvSpPr>
        <p:spPr>
          <a:xfrm>
            <a:off x="5840450" y="788317"/>
            <a:ext cx="2991900" cy="37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vestor Pitch">
  <a:themeElements>
    <a:clrScheme name="Simple Light">
      <a:dk1>
        <a:srgbClr val="1A36B4"/>
      </a:dk1>
      <a:lt1>
        <a:srgbClr val="F6F5EC"/>
      </a:lt1>
      <a:dk2>
        <a:srgbClr val="1D1D1D"/>
      </a:dk2>
      <a:lt2>
        <a:srgbClr val="A4C2F4"/>
      </a:lt2>
      <a:accent1>
        <a:srgbClr val="FFFFFF"/>
      </a:accent1>
      <a:accent2>
        <a:srgbClr val="1A36B4"/>
      </a:accent2>
      <a:accent3>
        <a:srgbClr val="1D1D1D"/>
      </a:accent3>
      <a:accent4>
        <a:srgbClr val="F6F5EC"/>
      </a:accent4>
      <a:accent5>
        <a:srgbClr val="1A36B4"/>
      </a:accent5>
      <a:accent6>
        <a:srgbClr val="595959"/>
      </a:accent6>
      <a:hlink>
        <a:srgbClr val="A4C2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oduct / Service Offering Overview #2">
  <a:themeElements>
    <a:clrScheme name="Simple Light">
      <a:dk1>
        <a:srgbClr val="000000"/>
      </a:dk1>
      <a:lt1>
        <a:srgbClr val="E2DFD2"/>
      </a:lt1>
      <a:dk2>
        <a:srgbClr val="FFFCE9"/>
      </a:dk2>
      <a:lt2>
        <a:srgbClr val="C9C3A7"/>
      </a:lt2>
      <a:accent1>
        <a:srgbClr val="FFEDCF"/>
      </a:accent1>
      <a:accent2>
        <a:srgbClr val="595959"/>
      </a:accent2>
      <a:accent3>
        <a:srgbClr val="D56F3E"/>
      </a:accent3>
      <a:accent4>
        <a:srgbClr val="FF7D00"/>
      </a:accent4>
      <a:accent5>
        <a:srgbClr val="78290F"/>
      </a:accent5>
      <a:accent6>
        <a:srgbClr val="D05353"/>
      </a:accent6>
      <a:hlink>
        <a:srgbClr val="DF29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