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2"/>
  </p:notesMasterIdLst>
  <p:sldIdLst>
    <p:sldId id="256" r:id="rId2"/>
    <p:sldId id="258" r:id="rId3"/>
    <p:sldId id="284" r:id="rId4"/>
    <p:sldId id="259" r:id="rId5"/>
    <p:sldId id="269" r:id="rId6"/>
    <p:sldId id="270" r:id="rId7"/>
    <p:sldId id="266" r:id="rId8"/>
    <p:sldId id="262" r:id="rId9"/>
    <p:sldId id="263" r:id="rId10"/>
    <p:sldId id="272" r:id="rId11"/>
    <p:sldId id="276" r:id="rId12"/>
    <p:sldId id="274" r:id="rId13"/>
    <p:sldId id="277" r:id="rId14"/>
    <p:sldId id="285" r:id="rId15"/>
    <p:sldId id="283" r:id="rId16"/>
    <p:sldId id="278" r:id="rId17"/>
    <p:sldId id="286" r:id="rId18"/>
    <p:sldId id="280" r:id="rId19"/>
    <p:sldId id="265" r:id="rId20"/>
    <p:sldId id="281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6EAB79-B43E-B039-530A-CEC827D3AB41}" name="OMeara, Amanda" initials="OA" userId="S::Amanda.OMeara@memphistn.gov::0301ab59-0e48-411d-b24a-9e740a82b5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eara, Amanda" userId="0301ab59-0e48-411d-b24a-9e740a82b5ec" providerId="ADAL" clId="{2F1D0C35-94B9-483A-9E22-C13E3F21134D}"/>
    <pc:docChg chg="undo redo custSel addSld delSld modSld sldOrd modNotesMaster">
      <pc:chgData name="OMeara, Amanda" userId="0301ab59-0e48-411d-b24a-9e740a82b5ec" providerId="ADAL" clId="{2F1D0C35-94B9-483A-9E22-C13E3F21134D}" dt="2024-10-01T15:46:11.090" v="9476"/>
      <pc:docMkLst>
        <pc:docMk/>
      </pc:docMkLst>
      <pc:sldChg chg="addSp delSp modSp mod setBg setClrOvrMap delDesignElem">
        <pc:chgData name="OMeara, Amanda" userId="0301ab59-0e48-411d-b24a-9e740a82b5ec" providerId="ADAL" clId="{2F1D0C35-94B9-483A-9E22-C13E3F21134D}" dt="2024-09-27T19:13:11.555" v="4723" actId="478"/>
        <pc:sldMkLst>
          <pc:docMk/>
          <pc:sldMk cId="109857222" sldId="256"/>
        </pc:sldMkLst>
        <pc:spChg chg="mod">
          <ac:chgData name="OMeara, Amanda" userId="0301ab59-0e48-411d-b24a-9e740a82b5ec" providerId="ADAL" clId="{2F1D0C35-94B9-483A-9E22-C13E3F21134D}" dt="2024-09-27T17:14:28.323" v="147" actId="14100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OMeara, Amanda" userId="0301ab59-0e48-411d-b24a-9e740a82b5ec" providerId="ADAL" clId="{2F1D0C35-94B9-483A-9E22-C13E3F21134D}" dt="2024-09-27T17:15:30.512" v="217" actId="478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OMeara, Amanda" userId="0301ab59-0e48-411d-b24a-9e740a82b5ec" providerId="ADAL" clId="{2F1D0C35-94B9-483A-9E22-C13E3F21134D}" dt="2024-09-26T19:58:22.214" v="8" actId="22"/>
          <ac:spMkLst>
            <pc:docMk/>
            <pc:sldMk cId="109857222" sldId="256"/>
            <ac:spMk id="5" creationId="{CA2AAD63-53F8-0DDB-C829-4FF0BDE6481A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6" creationId="{9179DE42-5613-4B35-A1E6-6CCBAA13C743}"/>
          </ac:spMkLst>
        </pc:spChg>
        <pc:spChg chg="add del">
          <ac:chgData name="OMeara, Amanda" userId="0301ab59-0e48-411d-b24a-9e740a82b5ec" providerId="ADAL" clId="{2F1D0C35-94B9-483A-9E22-C13E3F21134D}" dt="2024-09-26T19:59:04.321" v="13" actId="26606"/>
          <ac:spMkLst>
            <pc:docMk/>
            <pc:sldMk cId="109857222" sldId="256"/>
            <ac:spMk id="8" creationId="{1E8DBE92-2331-4285-8226-D398190D3E38}"/>
          </ac:spMkLst>
        </pc:spChg>
        <pc:spChg chg="add del">
          <ac:chgData name="OMeara, Amanda" userId="0301ab59-0e48-411d-b24a-9e740a82b5ec" providerId="ADAL" clId="{2F1D0C35-94B9-483A-9E22-C13E3F21134D}" dt="2024-09-26T19:59:04.321" v="13" actId="26606"/>
          <ac:spMkLst>
            <pc:docMk/>
            <pc:sldMk cId="109857222" sldId="256"/>
            <ac:spMk id="10" creationId="{AD6F6937-3B5A-4391-9F37-58A571B362A9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11" creationId="{52FB45E9-914E-4471-AC87-E475CD51767D}"/>
          </ac:spMkLst>
        </pc:spChg>
        <pc:spChg chg="add del">
          <ac:chgData name="OMeara, Amanda" userId="0301ab59-0e48-411d-b24a-9e740a82b5ec" providerId="ADAL" clId="{2F1D0C35-94B9-483A-9E22-C13E3F21134D}" dt="2024-09-26T19:59:04.321" v="13" actId="26606"/>
          <ac:spMkLst>
            <pc:docMk/>
            <pc:sldMk cId="109857222" sldId="256"/>
            <ac:spMk id="12" creationId="{C962AC3C-FEB4-4C6A-8CA6-D570CD0098A9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13" creationId="{C310626D-5743-49D4-8F7D-88C4F8F05774}"/>
          </ac:spMkLst>
        </pc:spChg>
        <pc:spChg chg="add del">
          <ac:chgData name="OMeara, Amanda" userId="0301ab59-0e48-411d-b24a-9e740a82b5ec" providerId="ADAL" clId="{2F1D0C35-94B9-483A-9E22-C13E3F21134D}" dt="2024-09-26T19:59:06.365" v="15" actId="26606"/>
          <ac:spMkLst>
            <pc:docMk/>
            <pc:sldMk cId="109857222" sldId="256"/>
            <ac:spMk id="14" creationId="{D8A8064B-700C-4331-A7D6-930CEA558D1B}"/>
          </ac:spMkLst>
        </pc:spChg>
        <pc:spChg chg="add del">
          <ac:chgData name="OMeara, Amanda" userId="0301ab59-0e48-411d-b24a-9e740a82b5ec" providerId="ADAL" clId="{2F1D0C35-94B9-483A-9E22-C13E3F21134D}" dt="2024-09-26T19:59:06.365" v="15" actId="26606"/>
          <ac:spMkLst>
            <pc:docMk/>
            <pc:sldMk cId="109857222" sldId="256"/>
            <ac:spMk id="15" creationId="{AD6F6937-3B5A-4391-9F37-58A571B362A9}"/>
          </ac:spMkLst>
        </pc:spChg>
        <pc:spChg chg="add del">
          <ac:chgData name="OMeara, Amanda" userId="0301ab59-0e48-411d-b24a-9e740a82b5ec" providerId="ADAL" clId="{2F1D0C35-94B9-483A-9E22-C13E3F21134D}" dt="2024-09-26T19:59:06.365" v="15" actId="26606"/>
          <ac:spMkLst>
            <pc:docMk/>
            <pc:sldMk cId="109857222" sldId="256"/>
            <ac:spMk id="16" creationId="{C962AC3C-FEB4-4C6A-8CA6-D570CD0098A9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17" creationId="{3C195FC1-B568-4C72-9902-34CB35DDD7A1}"/>
          </ac:spMkLst>
        </pc:spChg>
        <pc:spChg chg="add del">
          <ac:chgData name="OMeara, Amanda" userId="0301ab59-0e48-411d-b24a-9e740a82b5ec" providerId="ADAL" clId="{2F1D0C35-94B9-483A-9E22-C13E3F21134D}" dt="2024-09-26T20:01:42.285" v="30"/>
          <ac:spMkLst>
            <pc:docMk/>
            <pc:sldMk cId="109857222" sldId="256"/>
            <ac:spMk id="18" creationId="{1E8DBE92-2331-4285-8226-D398190D3E38}"/>
          </ac:spMkLst>
        </pc:spChg>
        <pc:spChg chg="add del">
          <ac:chgData name="OMeara, Amanda" userId="0301ab59-0e48-411d-b24a-9e740a82b5ec" providerId="ADAL" clId="{2F1D0C35-94B9-483A-9E22-C13E3F21134D}" dt="2024-09-26T20:01:42.285" v="30"/>
          <ac:spMkLst>
            <pc:docMk/>
            <pc:sldMk cId="109857222" sldId="256"/>
            <ac:spMk id="19" creationId="{AD6F6937-3B5A-4391-9F37-58A571B362A9}"/>
          </ac:spMkLst>
        </pc:spChg>
        <pc:spChg chg="add del">
          <ac:chgData name="OMeara, Amanda" userId="0301ab59-0e48-411d-b24a-9e740a82b5ec" providerId="ADAL" clId="{2F1D0C35-94B9-483A-9E22-C13E3F21134D}" dt="2024-09-26T20:01:42.285" v="30"/>
          <ac:spMkLst>
            <pc:docMk/>
            <pc:sldMk cId="109857222" sldId="256"/>
            <ac:spMk id="20" creationId="{C962AC3C-FEB4-4C6A-8CA6-D570CD0098A9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21" creationId="{EF2BDF77-362C-43F0-8CBB-A969EC2AE0C4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22" creationId="{4BE96B01-3929-432D-B8C2-ADBCB74C2EF4}"/>
          </ac:spMkLst>
        </pc:spChg>
        <pc:spChg chg="add mod">
          <ac:chgData name="OMeara, Amanda" userId="0301ab59-0e48-411d-b24a-9e740a82b5ec" providerId="ADAL" clId="{2F1D0C35-94B9-483A-9E22-C13E3F21134D}" dt="2024-09-27T17:15:28.407" v="216" actId="14100"/>
          <ac:spMkLst>
            <pc:docMk/>
            <pc:sldMk cId="109857222" sldId="256"/>
            <ac:spMk id="23" creationId="{3F96C34E-BDF4-AA33-8983-A839F62CE1ED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24" creationId="{2A6FCDE6-CDE2-4C51-B18E-A95CFB679714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109857222" sldId="256"/>
            <ac:spMk id="26" creationId="{9D2E8756-2465-473A-BA2A-2DB1D6224745}"/>
          </ac:spMkLst>
        </pc:spChg>
        <pc:picChg chg="add mod">
          <ac:chgData name="OMeara, Amanda" userId="0301ab59-0e48-411d-b24a-9e740a82b5ec" providerId="ADAL" clId="{2F1D0C35-94B9-483A-9E22-C13E3F21134D}" dt="2024-09-27T19:08:24.436" v="4721" actId="14100"/>
          <ac:picMkLst>
            <pc:docMk/>
            <pc:sldMk cId="109857222" sldId="256"/>
            <ac:picMk id="27" creationId="{AB4A9A63-63B9-6D3A-A90D-D449BE3368E8}"/>
          </ac:picMkLst>
        </pc:picChg>
        <pc:picChg chg="add del mod">
          <ac:chgData name="OMeara, Amanda" userId="0301ab59-0e48-411d-b24a-9e740a82b5ec" providerId="ADAL" clId="{2F1D0C35-94B9-483A-9E22-C13E3F21134D}" dt="2024-09-27T19:13:11.555" v="4723" actId="478"/>
          <ac:picMkLst>
            <pc:docMk/>
            <pc:sldMk cId="109857222" sldId="256"/>
            <ac:picMk id="28" creationId="{A20692E4-61A2-B7DD-8D27-7011F305558E}"/>
          </ac:picMkLst>
        </pc:picChg>
        <pc:cxnChg chg="add del">
          <ac:chgData name="OMeara, Amanda" userId="0301ab59-0e48-411d-b24a-9e740a82b5ec" providerId="ADAL" clId="{2F1D0C35-94B9-483A-9E22-C13E3F21134D}" dt="2024-09-27T17:04:15.608" v="58"/>
          <ac:cxnSpMkLst>
            <pc:docMk/>
            <pc:sldMk cId="109857222" sldId="256"/>
            <ac:cxnSpMk id="7" creationId="{EB898B32-3891-4C3A-8F58-C5969D2E9033}"/>
          </ac:cxnSpMkLst>
        </pc:cxnChg>
        <pc:cxnChg chg="add del">
          <ac:chgData name="OMeara, Amanda" userId="0301ab59-0e48-411d-b24a-9e740a82b5ec" providerId="ADAL" clId="{2F1D0C35-94B9-483A-9E22-C13E3F21134D}" dt="2024-09-27T17:04:15.608" v="58"/>
          <ac:cxnSpMkLst>
            <pc:docMk/>
            <pc:sldMk cId="109857222" sldId="256"/>
            <ac:cxnSpMk id="9" creationId="{4AE4806D-B8F9-4679-A68A-9BD21C01A301}"/>
          </ac:cxnSpMkLst>
        </pc:cxnChg>
      </pc:sldChg>
      <pc:sldChg chg="addSp delSp modSp new del mod setBg">
        <pc:chgData name="OMeara, Amanda" userId="0301ab59-0e48-411d-b24a-9e740a82b5ec" providerId="ADAL" clId="{2F1D0C35-94B9-483A-9E22-C13E3F21134D}" dt="2024-09-26T19:59:30.657" v="21" actId="47"/>
        <pc:sldMkLst>
          <pc:docMk/>
          <pc:sldMk cId="909902419" sldId="257"/>
        </pc:sldMkLst>
        <pc:spChg chg="mod">
          <ac:chgData name="OMeara, Amanda" userId="0301ab59-0e48-411d-b24a-9e740a82b5ec" providerId="ADAL" clId="{2F1D0C35-94B9-483A-9E22-C13E3F21134D}" dt="2024-09-26T19:59:15.085" v="19" actId="26606"/>
          <ac:spMkLst>
            <pc:docMk/>
            <pc:sldMk cId="909902419" sldId="257"/>
            <ac:spMk id="2" creationId="{497A4F6A-CA7A-061A-AA1B-0632B081706A}"/>
          </ac:spMkLst>
        </pc:spChg>
        <pc:spChg chg="add del mod">
          <ac:chgData name="OMeara, Amanda" userId="0301ab59-0e48-411d-b24a-9e740a82b5ec" providerId="ADAL" clId="{2F1D0C35-94B9-483A-9E22-C13E3F21134D}" dt="2024-09-26T19:59:15.085" v="19" actId="26606"/>
          <ac:spMkLst>
            <pc:docMk/>
            <pc:sldMk cId="909902419" sldId="257"/>
            <ac:spMk id="3" creationId="{DE7C4433-1D8F-1D65-9CCC-E14BC6265985}"/>
          </ac:spMkLst>
        </pc:spChg>
        <pc:spChg chg="add del">
          <ac:chgData name="OMeara, Amanda" userId="0301ab59-0e48-411d-b24a-9e740a82b5ec" providerId="ADAL" clId="{2F1D0C35-94B9-483A-9E22-C13E3F21134D}" dt="2024-09-26T19:59:15.080" v="18" actId="26606"/>
          <ac:spMkLst>
            <pc:docMk/>
            <pc:sldMk cId="909902419" sldId="257"/>
            <ac:spMk id="8" creationId="{BD976C13-68E6-4E25-B13E-FC3A2D3F66E3}"/>
          </ac:spMkLst>
        </pc:spChg>
        <pc:spChg chg="add del">
          <ac:chgData name="OMeara, Amanda" userId="0301ab59-0e48-411d-b24a-9e740a82b5ec" providerId="ADAL" clId="{2F1D0C35-94B9-483A-9E22-C13E3F21134D}" dt="2024-09-26T19:59:15.080" v="18" actId="26606"/>
          <ac:spMkLst>
            <pc:docMk/>
            <pc:sldMk cId="909902419" sldId="257"/>
            <ac:spMk id="10" creationId="{1E8DBE92-2331-4285-8226-D398190D3E38}"/>
          </ac:spMkLst>
        </pc:spChg>
        <pc:spChg chg="add del">
          <ac:chgData name="OMeara, Amanda" userId="0301ab59-0e48-411d-b24a-9e740a82b5ec" providerId="ADAL" clId="{2F1D0C35-94B9-483A-9E22-C13E3F21134D}" dt="2024-09-26T19:59:15.080" v="18" actId="26606"/>
          <ac:spMkLst>
            <pc:docMk/>
            <pc:sldMk cId="909902419" sldId="257"/>
            <ac:spMk id="12" creationId="{AD6F6937-3B5A-4391-9F37-58A571B362A9}"/>
          </ac:spMkLst>
        </pc:spChg>
        <pc:spChg chg="add del">
          <ac:chgData name="OMeara, Amanda" userId="0301ab59-0e48-411d-b24a-9e740a82b5ec" providerId="ADAL" clId="{2F1D0C35-94B9-483A-9E22-C13E3F21134D}" dt="2024-09-26T19:59:15.080" v="18" actId="26606"/>
          <ac:spMkLst>
            <pc:docMk/>
            <pc:sldMk cId="909902419" sldId="257"/>
            <ac:spMk id="14" creationId="{C962AC3C-FEB4-4C6A-8CA6-D570CD0098A9}"/>
          </ac:spMkLst>
        </pc:spChg>
        <pc:spChg chg="add">
          <ac:chgData name="OMeara, Amanda" userId="0301ab59-0e48-411d-b24a-9e740a82b5ec" providerId="ADAL" clId="{2F1D0C35-94B9-483A-9E22-C13E3F21134D}" dt="2024-09-26T19:59:15.085" v="19" actId="26606"/>
          <ac:spMkLst>
            <pc:docMk/>
            <pc:sldMk cId="909902419" sldId="257"/>
            <ac:spMk id="16" creationId="{BD976C13-68E6-4E25-B13E-FC3A2D3F66E3}"/>
          </ac:spMkLst>
        </pc:spChg>
        <pc:spChg chg="add">
          <ac:chgData name="OMeara, Amanda" userId="0301ab59-0e48-411d-b24a-9e740a82b5ec" providerId="ADAL" clId="{2F1D0C35-94B9-483A-9E22-C13E3F21134D}" dt="2024-09-26T19:59:15.085" v="19" actId="26606"/>
          <ac:spMkLst>
            <pc:docMk/>
            <pc:sldMk cId="909902419" sldId="257"/>
            <ac:spMk id="17" creationId="{50EBAE0B-DD72-4094-8934-3B46A91428CF}"/>
          </ac:spMkLst>
        </pc:spChg>
      </pc:sldChg>
      <pc:sldChg chg="addSp delSp modSp new mod setBg delDesignElem addCm delCm">
        <pc:chgData name="OMeara, Amanda" userId="0301ab59-0e48-411d-b24a-9e740a82b5ec" providerId="ADAL" clId="{2F1D0C35-94B9-483A-9E22-C13E3F21134D}" dt="2024-09-30T15:35:56.170" v="8127" actId="1076"/>
        <pc:sldMkLst>
          <pc:docMk/>
          <pc:sldMk cId="951114393" sldId="258"/>
        </pc:sldMkLst>
        <pc:spChg chg="mod">
          <ac:chgData name="OMeara, Amanda" userId="0301ab59-0e48-411d-b24a-9e740a82b5ec" providerId="ADAL" clId="{2F1D0C35-94B9-483A-9E22-C13E3F21134D}" dt="2024-09-30T15:35:56.170" v="8127" actId="1076"/>
          <ac:spMkLst>
            <pc:docMk/>
            <pc:sldMk cId="951114393" sldId="258"/>
            <ac:spMk id="2" creationId="{4CA4C01D-D49B-F3E4-96D0-429CD78302F7}"/>
          </ac:spMkLst>
        </pc:spChg>
        <pc:spChg chg="mod">
          <ac:chgData name="OMeara, Amanda" userId="0301ab59-0e48-411d-b24a-9e740a82b5ec" providerId="ADAL" clId="{2F1D0C35-94B9-483A-9E22-C13E3F21134D}" dt="2024-09-27T17:21:51.931" v="457" actId="403"/>
          <ac:spMkLst>
            <pc:docMk/>
            <pc:sldMk cId="951114393" sldId="258"/>
            <ac:spMk id="3" creationId="{2347ACCB-1871-AA14-7E18-C94AC008967B}"/>
          </ac:spMkLst>
        </pc:spChg>
        <pc:spChg chg="add del">
          <ac:chgData name="OMeara, Amanda" userId="0301ab59-0e48-411d-b24a-9e740a82b5ec" providerId="ADAL" clId="{2F1D0C35-94B9-483A-9E22-C13E3F21134D}" dt="2024-09-27T17:21:44.983" v="454" actId="26606"/>
          <ac:spMkLst>
            <pc:docMk/>
            <pc:sldMk cId="951114393" sldId="258"/>
            <ac:spMk id="9" creationId="{0ADFFC45-3DC9-4433-926F-043E879D9DFC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951114393" sldId="258"/>
            <ac:spMk id="20" creationId="{0ADFFC45-3DC9-4433-926F-043E879D9DFC}"/>
          </ac:spMkLst>
        </pc:spChg>
        <pc:spChg chg="add del">
          <ac:chgData name="OMeara, Amanda" userId="0301ab59-0e48-411d-b24a-9e740a82b5ec" providerId="ADAL" clId="{2F1D0C35-94B9-483A-9E22-C13E3F21134D}" dt="2024-09-27T17:04:15.608" v="58"/>
          <ac:spMkLst>
            <pc:docMk/>
            <pc:sldMk cId="951114393" sldId="258"/>
            <ac:spMk id="31" creationId="{69370F01-B8C9-4CE4-824C-92B2792E6ED0}"/>
          </ac:spMkLst>
        </pc:spChg>
        <pc:spChg chg="add del">
          <ac:chgData name="OMeara, Amanda" userId="0301ab59-0e48-411d-b24a-9e740a82b5ec" providerId="ADAL" clId="{2F1D0C35-94B9-483A-9E22-C13E3F21134D}" dt="2024-09-27T17:21:44.983" v="454" actId="26606"/>
          <ac:spMkLst>
            <pc:docMk/>
            <pc:sldMk cId="951114393" sldId="258"/>
            <ac:spMk id="33" creationId="{69370F01-B8C9-4CE4-824C-92B2792E6ED0}"/>
          </ac:spMkLst>
        </pc:spChg>
        <pc:spChg chg="add">
          <ac:chgData name="OMeara, Amanda" userId="0301ab59-0e48-411d-b24a-9e740a82b5ec" providerId="ADAL" clId="{2F1D0C35-94B9-483A-9E22-C13E3F21134D}" dt="2024-09-27T17:21:44.983" v="454" actId="26606"/>
          <ac:spMkLst>
            <pc:docMk/>
            <pc:sldMk cId="951114393" sldId="258"/>
            <ac:spMk id="50" creationId="{0ADFFC45-3DC9-4433-926F-043E879D9DFC}"/>
          </ac:spMkLst>
        </pc:spChg>
        <pc:spChg chg="add">
          <ac:chgData name="OMeara, Amanda" userId="0301ab59-0e48-411d-b24a-9e740a82b5ec" providerId="ADAL" clId="{2F1D0C35-94B9-483A-9E22-C13E3F21134D}" dt="2024-09-27T17:21:44.983" v="454" actId="26606"/>
          <ac:spMkLst>
            <pc:docMk/>
            <pc:sldMk cId="951114393" sldId="258"/>
            <ac:spMk id="61" creationId="{69370F01-B8C9-4CE4-824C-92B2792E6ED0}"/>
          </ac:spMkLst>
        </pc:spChg>
        <pc:grpChg chg="add del">
          <ac:chgData name="OMeara, Amanda" userId="0301ab59-0e48-411d-b24a-9e740a82b5ec" providerId="ADAL" clId="{2F1D0C35-94B9-483A-9E22-C13E3F21134D}" dt="2024-09-27T17:04:15.608" v="58"/>
          <ac:grpSpMkLst>
            <pc:docMk/>
            <pc:sldMk cId="951114393" sldId="258"/>
            <ac:grpSpMk id="8" creationId="{28460BD8-AE3F-4AC9-9D0B-717052AA5D3A}"/>
          </ac:grpSpMkLst>
        </pc:grpChg>
        <pc:grpChg chg="add del">
          <ac:chgData name="OMeara, Amanda" userId="0301ab59-0e48-411d-b24a-9e740a82b5ec" providerId="ADAL" clId="{2F1D0C35-94B9-483A-9E22-C13E3F21134D}" dt="2024-09-27T17:21:44.983" v="454" actId="26606"/>
          <ac:grpSpMkLst>
            <pc:docMk/>
            <pc:sldMk cId="951114393" sldId="258"/>
            <ac:grpSpMk id="10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27T17:04:15.608" v="58"/>
          <ac:grpSpMkLst>
            <pc:docMk/>
            <pc:sldMk cId="951114393" sldId="258"/>
            <ac:grpSpMk id="22" creationId="{B5F26A87-0610-435F-AA13-BD658385C9D9}"/>
          </ac:grpSpMkLst>
        </pc:grpChg>
        <pc:grpChg chg="add del">
          <ac:chgData name="OMeara, Amanda" userId="0301ab59-0e48-411d-b24a-9e740a82b5ec" providerId="ADAL" clId="{2F1D0C35-94B9-483A-9E22-C13E3F21134D}" dt="2024-09-27T17:21:44.983" v="454" actId="26606"/>
          <ac:grpSpMkLst>
            <pc:docMk/>
            <pc:sldMk cId="951114393" sldId="258"/>
            <ac:grpSpMk id="24" creationId="{B5F26A87-0610-435F-AA13-BD658385C9D9}"/>
          </ac:grpSpMkLst>
        </pc:grpChg>
        <pc:grpChg chg="add">
          <ac:chgData name="OMeara, Amanda" userId="0301ab59-0e48-411d-b24a-9e740a82b5ec" providerId="ADAL" clId="{2F1D0C35-94B9-483A-9E22-C13E3F21134D}" dt="2024-09-27T17:21:44.983" v="454" actId="26606"/>
          <ac:grpSpMkLst>
            <pc:docMk/>
            <pc:sldMk cId="951114393" sldId="258"/>
            <ac:grpSpMk id="38" creationId="{76582886-877C-4AEC-A77F-8055EB9A0CF9}"/>
          </ac:grpSpMkLst>
        </pc:grpChg>
        <pc:grpChg chg="add">
          <ac:chgData name="OMeara, Amanda" userId="0301ab59-0e48-411d-b24a-9e740a82b5ec" providerId="ADAL" clId="{2F1D0C35-94B9-483A-9E22-C13E3F21134D}" dt="2024-09-27T17:21:44.983" v="454" actId="26606"/>
          <ac:grpSpMkLst>
            <pc:docMk/>
            <pc:sldMk cId="951114393" sldId="258"/>
            <ac:grpSpMk id="52" creationId="{B5F26A87-0610-435F-AA13-BD658385C9D9}"/>
          </ac:grpSpMkLst>
        </pc:grpChg>
        <pc:picChg chg="add mod">
          <ac:chgData name="OMeara, Amanda" userId="0301ab59-0e48-411d-b24a-9e740a82b5ec" providerId="ADAL" clId="{2F1D0C35-94B9-483A-9E22-C13E3F21134D}" dt="2024-09-27T17:17:36.751" v="239" actId="1035"/>
          <ac:picMkLst>
            <pc:docMk/>
            <pc:sldMk cId="951114393" sldId="258"/>
            <ac:picMk id="5" creationId="{C158CB3F-07AB-D0C3-F85E-FC9AEB77D41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OMeara, Amanda" userId="0301ab59-0e48-411d-b24a-9e740a82b5ec" providerId="ADAL" clId="{2F1D0C35-94B9-483A-9E22-C13E3F21134D}" dt="2024-09-30T15:34:14.395" v="8111"/>
              <pc2:cmMkLst xmlns:pc2="http://schemas.microsoft.com/office/powerpoint/2019/9/main/command">
                <pc:docMk/>
                <pc:sldMk cId="951114393" sldId="258"/>
                <pc2:cmMk id="{377BF146-39A2-4674-9FA8-90F74CB2528E}"/>
              </pc2:cmMkLst>
            </pc226:cmChg>
          </p:ext>
        </pc:extLst>
      </pc:sldChg>
      <pc:sldChg chg="addSp delSp modSp new mod setBg modClrScheme addCm delCm chgLayout">
        <pc:chgData name="OMeara, Amanda" userId="0301ab59-0e48-411d-b24a-9e740a82b5ec" providerId="ADAL" clId="{2F1D0C35-94B9-483A-9E22-C13E3F21134D}" dt="2024-09-30T16:03:38.621" v="8255" actId="14100"/>
        <pc:sldMkLst>
          <pc:docMk/>
          <pc:sldMk cId="1840917935" sldId="259"/>
        </pc:sldMkLst>
        <pc:spChg chg="del mod ord">
          <ac:chgData name="OMeara, Amanda" userId="0301ab59-0e48-411d-b24a-9e740a82b5ec" providerId="ADAL" clId="{2F1D0C35-94B9-483A-9E22-C13E3F21134D}" dt="2024-09-27T17:23:20.085" v="493" actId="700"/>
          <ac:spMkLst>
            <pc:docMk/>
            <pc:sldMk cId="1840917935" sldId="259"/>
            <ac:spMk id="2" creationId="{54C89291-64FD-00A4-ACC2-3D5DC5E3E52C}"/>
          </ac:spMkLst>
        </pc:spChg>
        <pc:spChg chg="del mod ord">
          <ac:chgData name="OMeara, Amanda" userId="0301ab59-0e48-411d-b24a-9e740a82b5ec" providerId="ADAL" clId="{2F1D0C35-94B9-483A-9E22-C13E3F21134D}" dt="2024-09-27T17:23:20.085" v="493" actId="700"/>
          <ac:spMkLst>
            <pc:docMk/>
            <pc:sldMk cId="1840917935" sldId="259"/>
            <ac:spMk id="3" creationId="{71EE28E3-2286-A43F-674C-E9F6986943B5}"/>
          </ac:spMkLst>
        </pc:spChg>
        <pc:spChg chg="add del mod">
          <ac:chgData name="OMeara, Amanda" userId="0301ab59-0e48-411d-b24a-9e740a82b5ec" providerId="ADAL" clId="{2F1D0C35-94B9-483A-9E22-C13E3F21134D}" dt="2024-09-30T16:03:34.705" v="8254" actId="478"/>
          <ac:spMkLst>
            <pc:docMk/>
            <pc:sldMk cId="1840917935" sldId="259"/>
            <ac:spMk id="3" creationId="{C07533D7-0B24-DF59-DAED-2B3B67EFEC44}"/>
          </ac:spMkLst>
        </pc:spChg>
        <pc:spChg chg="add mod ord">
          <ac:chgData name="OMeara, Amanda" userId="0301ab59-0e48-411d-b24a-9e740a82b5ec" providerId="ADAL" clId="{2F1D0C35-94B9-483A-9E22-C13E3F21134D}" dt="2024-09-27T17:32:22.881" v="802" actId="20577"/>
          <ac:spMkLst>
            <pc:docMk/>
            <pc:sldMk cId="1840917935" sldId="259"/>
            <ac:spMk id="5" creationId="{F45B47D0-132C-0C70-B933-ED4C71A37D40}"/>
          </ac:spMkLst>
        </pc:spChg>
        <pc:spChg chg="add del mod ord">
          <ac:chgData name="OMeara, Amanda" userId="0301ab59-0e48-411d-b24a-9e740a82b5ec" providerId="ADAL" clId="{2F1D0C35-94B9-483A-9E22-C13E3F21134D}" dt="2024-09-30T16:03:32.355" v="8253" actId="478"/>
          <ac:spMkLst>
            <pc:docMk/>
            <pc:sldMk cId="1840917935" sldId="259"/>
            <ac:spMk id="6" creationId="{DFDDE95B-1A78-9475-FC28-BF6EE3B79550}"/>
          </ac:spMkLst>
        </pc:spChg>
        <pc:spChg chg="add mod">
          <ac:chgData name="OMeara, Amanda" userId="0301ab59-0e48-411d-b24a-9e740a82b5ec" providerId="ADAL" clId="{2F1D0C35-94B9-483A-9E22-C13E3F21134D}" dt="2024-09-30T16:03:38.621" v="8255" actId="14100"/>
          <ac:spMkLst>
            <pc:docMk/>
            <pc:sldMk cId="1840917935" sldId="259"/>
            <ac:spMk id="7" creationId="{BD1F8D3D-E673-39A2-2A43-86E650697C24}"/>
          </ac:spMkLst>
        </pc:spChg>
        <pc:spChg chg="add mod">
          <ac:chgData name="OMeara, Amanda" userId="0301ab59-0e48-411d-b24a-9e740a82b5ec" providerId="ADAL" clId="{2F1D0C35-94B9-483A-9E22-C13E3F21134D}" dt="2024-09-27T17:43:53.682" v="1189" actId="20577"/>
          <ac:spMkLst>
            <pc:docMk/>
            <pc:sldMk cId="1840917935" sldId="259"/>
            <ac:spMk id="8" creationId="{FFF1BD95-F16E-C256-A205-D52ED3463F67}"/>
          </ac:spMkLst>
        </pc:spChg>
        <pc:spChg chg="add">
          <ac:chgData name="OMeara, Amanda" userId="0301ab59-0e48-411d-b24a-9e740a82b5ec" providerId="ADAL" clId="{2F1D0C35-94B9-483A-9E22-C13E3F21134D}" dt="2024-09-27T17:24:48.334" v="504" actId="26606"/>
          <ac:spMkLst>
            <pc:docMk/>
            <pc:sldMk cId="1840917935" sldId="259"/>
            <ac:spMk id="11" creationId="{8DF4D7F6-81B5-452A-9CE6-76D81F91D41B}"/>
          </ac:spMkLst>
        </pc:spChg>
        <pc:spChg chg="add">
          <ac:chgData name="OMeara, Amanda" userId="0301ab59-0e48-411d-b24a-9e740a82b5ec" providerId="ADAL" clId="{2F1D0C35-94B9-483A-9E22-C13E3F21134D}" dt="2024-09-27T17:24:48.334" v="504" actId="26606"/>
          <ac:spMkLst>
            <pc:docMk/>
            <pc:sldMk cId="1840917935" sldId="259"/>
            <ac:spMk id="13" creationId="{4600514D-20FB-4559-97DC-D1DC39E6C3DE}"/>
          </ac:spMkLst>
        </pc:spChg>
        <pc:spChg chg="add">
          <ac:chgData name="OMeara, Amanda" userId="0301ab59-0e48-411d-b24a-9e740a82b5ec" providerId="ADAL" clId="{2F1D0C35-94B9-483A-9E22-C13E3F21134D}" dt="2024-09-27T17:24:48.334" v="504" actId="26606"/>
          <ac:spMkLst>
            <pc:docMk/>
            <pc:sldMk cId="1840917935" sldId="259"/>
            <ac:spMk id="15" creationId="{266F638A-E405-4AC0-B984-72E5813B0DD1}"/>
          </ac:spMkLst>
        </pc:spChg>
        <pc:spChg chg="add">
          <ac:chgData name="OMeara, Amanda" userId="0301ab59-0e48-411d-b24a-9e740a82b5ec" providerId="ADAL" clId="{2F1D0C35-94B9-483A-9E22-C13E3F21134D}" dt="2024-09-27T17:24:48.334" v="504" actId="26606"/>
          <ac:spMkLst>
            <pc:docMk/>
            <pc:sldMk cId="1840917935" sldId="259"/>
            <ac:spMk id="21" creationId="{27B538D5-95DB-47ED-9CB4-34AE5BF78E6B}"/>
          </ac:spMkLst>
        </pc:spChg>
        <pc:picChg chg="add mod">
          <ac:chgData name="OMeara, Amanda" userId="0301ab59-0e48-411d-b24a-9e740a82b5ec" providerId="ADAL" clId="{2F1D0C35-94B9-483A-9E22-C13E3F21134D}" dt="2024-09-27T17:17:40.930" v="243" actId="1035"/>
          <ac:picMkLst>
            <pc:docMk/>
            <pc:sldMk cId="1840917935" sldId="259"/>
            <ac:picMk id="4" creationId="{23D15E9D-949C-00B9-7019-ACB737BCF75F}"/>
          </ac:picMkLst>
        </pc:picChg>
        <pc:cxnChg chg="add">
          <ac:chgData name="OMeara, Amanda" userId="0301ab59-0e48-411d-b24a-9e740a82b5ec" providerId="ADAL" clId="{2F1D0C35-94B9-483A-9E22-C13E3F21134D}" dt="2024-09-27T17:24:48.334" v="504" actId="26606"/>
          <ac:cxnSpMkLst>
            <pc:docMk/>
            <pc:sldMk cId="1840917935" sldId="259"/>
            <ac:cxnSpMk id="17" creationId="{7D1CBE93-B17D-4509-843C-82287C38032A}"/>
          </ac:cxnSpMkLst>
        </pc:cxnChg>
        <pc:cxnChg chg="add">
          <ac:chgData name="OMeara, Amanda" userId="0301ab59-0e48-411d-b24a-9e740a82b5ec" providerId="ADAL" clId="{2F1D0C35-94B9-483A-9E22-C13E3F21134D}" dt="2024-09-27T17:24:48.334" v="504" actId="26606"/>
          <ac:cxnSpMkLst>
            <pc:docMk/>
            <pc:sldMk cId="1840917935" sldId="259"/>
            <ac:cxnSpMk id="19" creationId="{AE6277B4-6A43-48AB-89B2-3442221619C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OMeara, Amanda" userId="0301ab59-0e48-411d-b24a-9e740a82b5ec" providerId="ADAL" clId="{2F1D0C35-94B9-483A-9E22-C13E3F21134D}" dt="2024-09-30T15:34:17.636" v="8112"/>
              <pc2:cmMkLst xmlns:pc2="http://schemas.microsoft.com/office/powerpoint/2019/9/main/command">
                <pc:docMk/>
                <pc:sldMk cId="1840917935" sldId="259"/>
                <pc2:cmMk id="{CB969925-E292-4AFA-9834-CAC2C406BFD1}"/>
              </pc2:cmMkLst>
            </pc226:cmChg>
          </p:ext>
        </pc:extLst>
      </pc:sldChg>
      <pc:sldChg chg="addSp delSp modSp new del mod ord setBg modClrScheme addCm modCm chgLayout">
        <pc:chgData name="OMeara, Amanda" userId="0301ab59-0e48-411d-b24a-9e740a82b5ec" providerId="ADAL" clId="{2F1D0C35-94B9-483A-9E22-C13E3F21134D}" dt="2024-09-27T18:39:48.815" v="2241" actId="47"/>
        <pc:sldMkLst>
          <pc:docMk/>
          <pc:sldMk cId="2313609796" sldId="260"/>
        </pc:sldMkLst>
        <pc:spChg chg="del mod ord">
          <ac:chgData name="OMeara, Amanda" userId="0301ab59-0e48-411d-b24a-9e740a82b5ec" providerId="ADAL" clId="{2F1D0C35-94B9-483A-9E22-C13E3F21134D}" dt="2024-09-27T17:24:09.682" v="498" actId="700"/>
          <ac:spMkLst>
            <pc:docMk/>
            <pc:sldMk cId="2313609796" sldId="260"/>
            <ac:spMk id="2" creationId="{09F18BED-B6BC-E7D0-AF2D-4B448B32453F}"/>
          </ac:spMkLst>
        </pc:spChg>
        <pc:spChg chg="del mod ord">
          <ac:chgData name="OMeara, Amanda" userId="0301ab59-0e48-411d-b24a-9e740a82b5ec" providerId="ADAL" clId="{2F1D0C35-94B9-483A-9E22-C13E3F21134D}" dt="2024-09-27T17:24:09.682" v="498" actId="700"/>
          <ac:spMkLst>
            <pc:docMk/>
            <pc:sldMk cId="2313609796" sldId="260"/>
            <ac:spMk id="3" creationId="{5D89C159-59EF-18F8-4DF1-EAF41BCEE5F5}"/>
          </ac:spMkLst>
        </pc:spChg>
        <pc:spChg chg="add mod ord">
          <ac:chgData name="OMeara, Amanda" userId="0301ab59-0e48-411d-b24a-9e740a82b5ec" providerId="ADAL" clId="{2F1D0C35-94B9-483A-9E22-C13E3F21134D}" dt="2024-09-27T18:18:56.244" v="2138" actId="26606"/>
          <ac:spMkLst>
            <pc:docMk/>
            <pc:sldMk cId="2313609796" sldId="260"/>
            <ac:spMk id="5" creationId="{872ADE44-9AF7-EF43-2DF9-1D4A6A6A7E11}"/>
          </ac:spMkLst>
        </pc:spChg>
        <pc:spChg chg="add del mod ord">
          <ac:chgData name="OMeara, Amanda" userId="0301ab59-0e48-411d-b24a-9e740a82b5ec" providerId="ADAL" clId="{2F1D0C35-94B9-483A-9E22-C13E3F21134D}" dt="2024-09-27T18:18:56.244" v="2138" actId="26606"/>
          <ac:spMkLst>
            <pc:docMk/>
            <pc:sldMk cId="2313609796" sldId="260"/>
            <ac:spMk id="6" creationId="{04E65626-0409-C511-D23F-9A3FCE1E5AC1}"/>
          </ac:spMkLst>
        </pc:spChg>
        <pc:spChg chg="add">
          <ac:chgData name="OMeara, Amanda" userId="0301ab59-0e48-411d-b24a-9e740a82b5ec" providerId="ADAL" clId="{2F1D0C35-94B9-483A-9E22-C13E3F21134D}" dt="2024-09-27T18:18:56.244" v="2138" actId="26606"/>
          <ac:spMkLst>
            <pc:docMk/>
            <pc:sldMk cId="2313609796" sldId="260"/>
            <ac:spMk id="23" creationId="{DD6BC9EB-F181-48AB-BCA2-3D1DB20D2D87}"/>
          </ac:spMkLst>
        </pc:spChg>
        <pc:spChg chg="add">
          <ac:chgData name="OMeara, Amanda" userId="0301ab59-0e48-411d-b24a-9e740a82b5ec" providerId="ADAL" clId="{2F1D0C35-94B9-483A-9E22-C13E3F21134D}" dt="2024-09-27T18:18:56.244" v="2138" actId="26606"/>
          <ac:spMkLst>
            <pc:docMk/>
            <pc:sldMk cId="2313609796" sldId="260"/>
            <ac:spMk id="25" creationId="{D33AAA80-39DC-4020-9BFF-0718F35C7661}"/>
          </ac:spMkLst>
        </pc:spChg>
        <pc:spChg chg="add">
          <ac:chgData name="OMeara, Amanda" userId="0301ab59-0e48-411d-b24a-9e740a82b5ec" providerId="ADAL" clId="{2F1D0C35-94B9-483A-9E22-C13E3F21134D}" dt="2024-09-27T18:18:56.244" v="2138" actId="26606"/>
          <ac:spMkLst>
            <pc:docMk/>
            <pc:sldMk cId="2313609796" sldId="260"/>
            <ac:spMk id="29" creationId="{1177F295-741F-4EFF-B0CA-BE69295ADA07}"/>
          </ac:spMkLst>
        </pc:spChg>
        <pc:grpChg chg="add">
          <ac:chgData name="OMeara, Amanda" userId="0301ab59-0e48-411d-b24a-9e740a82b5ec" providerId="ADAL" clId="{2F1D0C35-94B9-483A-9E22-C13E3F21134D}" dt="2024-09-27T18:18:56.244" v="2138" actId="26606"/>
          <ac:grpSpMkLst>
            <pc:docMk/>
            <pc:sldMk cId="2313609796" sldId="260"/>
            <ac:grpSpMk id="11" creationId="{76582886-877C-4AEC-A77F-8055EB9A0CF9}"/>
          </ac:grpSpMkLst>
        </pc:grpChg>
        <pc:picChg chg="add mod">
          <ac:chgData name="OMeara, Amanda" userId="0301ab59-0e48-411d-b24a-9e740a82b5ec" providerId="ADAL" clId="{2F1D0C35-94B9-483A-9E22-C13E3F21134D}" dt="2024-09-27T17:17:48.729" v="248"/>
          <ac:picMkLst>
            <pc:docMk/>
            <pc:sldMk cId="2313609796" sldId="260"/>
            <ac:picMk id="4" creationId="{0F497037-C771-12BB-F93C-6F1B3ADB4928}"/>
          </ac:picMkLst>
        </pc:picChg>
        <pc:cxnChg chg="add">
          <ac:chgData name="OMeara, Amanda" userId="0301ab59-0e48-411d-b24a-9e740a82b5ec" providerId="ADAL" clId="{2F1D0C35-94B9-483A-9E22-C13E3F21134D}" dt="2024-09-27T18:18:56.244" v="2138" actId="26606"/>
          <ac:cxnSpMkLst>
            <pc:docMk/>
            <pc:sldMk cId="2313609796" sldId="260"/>
            <ac:cxnSpMk id="27" creationId="{C9C5D90B-7EE3-4D26-AB7D-A5A3A6E1120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OMeara, Amanda" userId="0301ab59-0e48-411d-b24a-9e740a82b5ec" providerId="ADAL" clId="{2F1D0C35-94B9-483A-9E22-C13E3F21134D}" dt="2024-09-26T20:03:51.759" v="38"/>
              <pc2:cmMkLst xmlns:pc2="http://schemas.microsoft.com/office/powerpoint/2019/9/main/command">
                <pc:docMk/>
                <pc:sldMk cId="2313609796" sldId="260"/>
                <pc2:cmMk id="{D8EEBE58-D25A-48D5-89E0-BE78034E6DEB}"/>
              </pc2:cmMkLst>
            </pc226:cmChg>
          </p:ext>
        </pc:extLst>
      </pc:sldChg>
      <pc:sldChg chg="addSp delSp modSp new del mod ord modClrScheme addCm chgLayout">
        <pc:chgData name="OMeara, Amanda" userId="0301ab59-0e48-411d-b24a-9e740a82b5ec" providerId="ADAL" clId="{2F1D0C35-94B9-483A-9E22-C13E3F21134D}" dt="2024-09-27T18:55:42.075" v="3857" actId="47"/>
        <pc:sldMkLst>
          <pc:docMk/>
          <pc:sldMk cId="800225077" sldId="261"/>
        </pc:sldMkLst>
        <pc:spChg chg="del mod ord">
          <ac:chgData name="OMeara, Amanda" userId="0301ab59-0e48-411d-b24a-9e740a82b5ec" providerId="ADAL" clId="{2F1D0C35-94B9-483A-9E22-C13E3F21134D}" dt="2024-09-27T17:24:18.610" v="501" actId="700"/>
          <ac:spMkLst>
            <pc:docMk/>
            <pc:sldMk cId="800225077" sldId="261"/>
            <ac:spMk id="2" creationId="{13BCD67D-016B-C708-731B-5E745D8101A3}"/>
          </ac:spMkLst>
        </pc:spChg>
        <pc:spChg chg="del mod ord">
          <ac:chgData name="OMeara, Amanda" userId="0301ab59-0e48-411d-b24a-9e740a82b5ec" providerId="ADAL" clId="{2F1D0C35-94B9-483A-9E22-C13E3F21134D}" dt="2024-09-27T17:24:18.610" v="501" actId="700"/>
          <ac:spMkLst>
            <pc:docMk/>
            <pc:sldMk cId="800225077" sldId="261"/>
            <ac:spMk id="3" creationId="{E849703A-BA87-5004-705C-5A4152BBC77B}"/>
          </ac:spMkLst>
        </pc:spChg>
        <pc:spChg chg="add mod ord">
          <ac:chgData name="OMeara, Amanda" userId="0301ab59-0e48-411d-b24a-9e740a82b5ec" providerId="ADAL" clId="{2F1D0C35-94B9-483A-9E22-C13E3F21134D}" dt="2024-09-27T18:55:30.477" v="3841" actId="207"/>
          <ac:spMkLst>
            <pc:docMk/>
            <pc:sldMk cId="800225077" sldId="261"/>
            <ac:spMk id="5" creationId="{D0CD243D-663D-6974-15EF-F922EC9A8C71}"/>
          </ac:spMkLst>
        </pc:spChg>
        <pc:spChg chg="add mod ord">
          <ac:chgData name="OMeara, Amanda" userId="0301ab59-0e48-411d-b24a-9e740a82b5ec" providerId="ADAL" clId="{2F1D0C35-94B9-483A-9E22-C13E3F21134D}" dt="2024-09-27T18:55:38.996" v="3856" actId="20577"/>
          <ac:spMkLst>
            <pc:docMk/>
            <pc:sldMk cId="800225077" sldId="261"/>
            <ac:spMk id="6" creationId="{B6EC0959-FF34-ABFE-4734-A7CA73812BAC}"/>
          </ac:spMkLst>
        </pc:spChg>
        <pc:picChg chg="add mod">
          <ac:chgData name="OMeara, Amanda" userId="0301ab59-0e48-411d-b24a-9e740a82b5ec" providerId="ADAL" clId="{2F1D0C35-94B9-483A-9E22-C13E3F21134D}" dt="2024-09-27T17:17:53.365" v="251"/>
          <ac:picMkLst>
            <pc:docMk/>
            <pc:sldMk cId="800225077" sldId="261"/>
            <ac:picMk id="4" creationId="{69792BC0-0A63-E0D5-2144-CB2E1CD9978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Meara, Amanda" userId="0301ab59-0e48-411d-b24a-9e740a82b5ec" providerId="ADAL" clId="{2F1D0C35-94B9-483A-9E22-C13E3F21134D}" dt="2024-09-26T20:03:11.617" v="36"/>
              <pc2:cmMkLst xmlns:pc2="http://schemas.microsoft.com/office/powerpoint/2019/9/main/command">
                <pc:docMk/>
                <pc:sldMk cId="800225077" sldId="261"/>
                <pc2:cmMk id="{64D8D6CA-F155-40C0-8604-3781063970B6}"/>
              </pc2:cmMkLst>
            </pc226:cmChg>
          </p:ext>
        </pc:extLst>
      </pc:sldChg>
      <pc:sldChg chg="addSp delSp modSp new mod modClrScheme addCm delCm chgLayout">
        <pc:chgData name="OMeara, Amanda" userId="0301ab59-0e48-411d-b24a-9e740a82b5ec" providerId="ADAL" clId="{2F1D0C35-94B9-483A-9E22-C13E3F21134D}" dt="2024-09-30T15:34:32.746" v="8116"/>
        <pc:sldMkLst>
          <pc:docMk/>
          <pc:sldMk cId="1685704852" sldId="262"/>
        </pc:sldMkLst>
        <pc:spChg chg="del mod ord">
          <ac:chgData name="OMeara, Amanda" userId="0301ab59-0e48-411d-b24a-9e740a82b5ec" providerId="ADAL" clId="{2F1D0C35-94B9-483A-9E22-C13E3F21134D}" dt="2024-09-27T17:24:12.954" v="499" actId="700"/>
          <ac:spMkLst>
            <pc:docMk/>
            <pc:sldMk cId="1685704852" sldId="262"/>
            <ac:spMk id="2" creationId="{69973AD4-74B0-2A0F-0CE2-B906C0AC6EF9}"/>
          </ac:spMkLst>
        </pc:spChg>
        <pc:spChg chg="del mod ord">
          <ac:chgData name="OMeara, Amanda" userId="0301ab59-0e48-411d-b24a-9e740a82b5ec" providerId="ADAL" clId="{2F1D0C35-94B9-483A-9E22-C13E3F21134D}" dt="2024-09-27T17:24:12.954" v="499" actId="700"/>
          <ac:spMkLst>
            <pc:docMk/>
            <pc:sldMk cId="1685704852" sldId="262"/>
            <ac:spMk id="3" creationId="{707BB7EE-E2A1-86BF-A773-4F7BB8EC9B1F}"/>
          </ac:spMkLst>
        </pc:spChg>
        <pc:spChg chg="add mod ord">
          <ac:chgData name="OMeara, Amanda" userId="0301ab59-0e48-411d-b24a-9e740a82b5ec" providerId="ADAL" clId="{2F1D0C35-94B9-483A-9E22-C13E3F21134D}" dt="2024-09-27T18:40:15.696" v="2262" actId="14100"/>
          <ac:spMkLst>
            <pc:docMk/>
            <pc:sldMk cId="1685704852" sldId="262"/>
            <ac:spMk id="5" creationId="{9E61A3E7-7E2F-322B-0474-B3B6A5A47061}"/>
          </ac:spMkLst>
        </pc:spChg>
        <pc:spChg chg="add mod ord">
          <ac:chgData name="OMeara, Amanda" userId="0301ab59-0e48-411d-b24a-9e740a82b5ec" providerId="ADAL" clId="{2F1D0C35-94B9-483A-9E22-C13E3F21134D}" dt="2024-09-30T13:30:05.327" v="5000" actId="403"/>
          <ac:spMkLst>
            <pc:docMk/>
            <pc:sldMk cId="1685704852" sldId="262"/>
            <ac:spMk id="6" creationId="{68F01579-9483-D476-3D22-54D2759B6C03}"/>
          </ac:spMkLst>
        </pc:spChg>
        <pc:picChg chg="add mod">
          <ac:chgData name="OMeara, Amanda" userId="0301ab59-0e48-411d-b24a-9e740a82b5ec" providerId="ADAL" clId="{2F1D0C35-94B9-483A-9E22-C13E3F21134D}" dt="2024-09-27T17:17:49.973" v="249"/>
          <ac:picMkLst>
            <pc:docMk/>
            <pc:sldMk cId="1685704852" sldId="262"/>
            <ac:picMk id="4" creationId="{9732F023-9D1F-4E60-0E67-B9D684E058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OMeara, Amanda" userId="0301ab59-0e48-411d-b24a-9e740a82b5ec" providerId="ADAL" clId="{2F1D0C35-94B9-483A-9E22-C13E3F21134D}" dt="2024-09-30T15:34:32.746" v="8116"/>
              <pc2:cmMkLst xmlns:pc2="http://schemas.microsoft.com/office/powerpoint/2019/9/main/command">
                <pc:docMk/>
                <pc:sldMk cId="1685704852" sldId="262"/>
                <pc2:cmMk id="{115AF699-0430-47D0-BEE4-AF1AF24C6320}"/>
              </pc2:cmMkLst>
            </pc226:cmChg>
          </p:ext>
        </pc:extLst>
      </pc:sldChg>
      <pc:sldChg chg="addSp delSp modSp new mod modClrScheme addCm delCm chgLayout">
        <pc:chgData name="OMeara, Amanda" userId="0301ab59-0e48-411d-b24a-9e740a82b5ec" providerId="ADAL" clId="{2F1D0C35-94B9-483A-9E22-C13E3F21134D}" dt="2024-09-30T15:34:36.521" v="8117"/>
        <pc:sldMkLst>
          <pc:docMk/>
          <pc:sldMk cId="3696130782" sldId="263"/>
        </pc:sldMkLst>
        <pc:spChg chg="del mod ord">
          <ac:chgData name="OMeara, Amanda" userId="0301ab59-0e48-411d-b24a-9e740a82b5ec" providerId="ADAL" clId="{2F1D0C35-94B9-483A-9E22-C13E3F21134D}" dt="2024-09-27T17:24:15.421" v="500" actId="700"/>
          <ac:spMkLst>
            <pc:docMk/>
            <pc:sldMk cId="3696130782" sldId="263"/>
            <ac:spMk id="2" creationId="{27893C8F-78F0-C751-24CB-FBACA60D87AC}"/>
          </ac:spMkLst>
        </pc:spChg>
        <pc:spChg chg="del mod ord">
          <ac:chgData name="OMeara, Amanda" userId="0301ab59-0e48-411d-b24a-9e740a82b5ec" providerId="ADAL" clId="{2F1D0C35-94B9-483A-9E22-C13E3F21134D}" dt="2024-09-27T17:24:15.421" v="500" actId="700"/>
          <ac:spMkLst>
            <pc:docMk/>
            <pc:sldMk cId="3696130782" sldId="263"/>
            <ac:spMk id="3" creationId="{4CD16C2F-8B20-873E-76E3-6FD022D370F6}"/>
          </ac:spMkLst>
        </pc:spChg>
        <pc:spChg chg="add mod ord">
          <ac:chgData name="OMeara, Amanda" userId="0301ab59-0e48-411d-b24a-9e740a82b5ec" providerId="ADAL" clId="{2F1D0C35-94B9-483A-9E22-C13E3F21134D}" dt="2024-09-27T18:44:41.311" v="2846" actId="207"/>
          <ac:spMkLst>
            <pc:docMk/>
            <pc:sldMk cId="3696130782" sldId="263"/>
            <ac:spMk id="5" creationId="{A38302AE-A5A4-CF6E-A2F1-512D65C051D7}"/>
          </ac:spMkLst>
        </pc:spChg>
        <pc:spChg chg="add mod ord">
          <ac:chgData name="OMeara, Amanda" userId="0301ab59-0e48-411d-b24a-9e740a82b5ec" providerId="ADAL" clId="{2F1D0C35-94B9-483A-9E22-C13E3F21134D}" dt="2024-09-30T13:29:08.838" v="4996" actId="27636"/>
          <ac:spMkLst>
            <pc:docMk/>
            <pc:sldMk cId="3696130782" sldId="263"/>
            <ac:spMk id="6" creationId="{CAED5D57-B6E3-8F07-1F6D-95CB5CA75416}"/>
          </ac:spMkLst>
        </pc:spChg>
        <pc:picChg chg="add mod">
          <ac:chgData name="OMeara, Amanda" userId="0301ab59-0e48-411d-b24a-9e740a82b5ec" providerId="ADAL" clId="{2F1D0C35-94B9-483A-9E22-C13E3F21134D}" dt="2024-09-27T17:17:51.875" v="250"/>
          <ac:picMkLst>
            <pc:docMk/>
            <pc:sldMk cId="3696130782" sldId="263"/>
            <ac:picMk id="4" creationId="{58B99FDB-F600-C4B7-6F84-CFFDC7D34A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OMeara, Amanda" userId="0301ab59-0e48-411d-b24a-9e740a82b5ec" providerId="ADAL" clId="{2F1D0C35-94B9-483A-9E22-C13E3F21134D}" dt="2024-09-30T15:34:36.521" v="8117"/>
              <pc2:cmMkLst xmlns:pc2="http://schemas.microsoft.com/office/powerpoint/2019/9/main/command">
                <pc:docMk/>
                <pc:sldMk cId="3696130782" sldId="263"/>
                <pc2:cmMk id="{63611455-253C-401D-88AE-5C353A500EF6}"/>
              </pc2:cmMkLst>
            </pc226:cmChg>
          </p:ext>
        </pc:extLst>
      </pc:sldChg>
      <pc:sldChg chg="addSp delSp modSp new del mod ord modClrScheme addCm chgLayout">
        <pc:chgData name="OMeara, Amanda" userId="0301ab59-0e48-411d-b24a-9e740a82b5ec" providerId="ADAL" clId="{2F1D0C35-94B9-483A-9E22-C13E3F21134D}" dt="2024-09-30T13:43:36.714" v="5504" actId="47"/>
        <pc:sldMkLst>
          <pc:docMk/>
          <pc:sldMk cId="2364035558" sldId="264"/>
        </pc:sldMkLst>
        <pc:spChg chg="del mod ord">
          <ac:chgData name="OMeara, Amanda" userId="0301ab59-0e48-411d-b24a-9e740a82b5ec" providerId="ADAL" clId="{2F1D0C35-94B9-483A-9E22-C13E3F21134D}" dt="2024-09-27T17:24:22.563" v="502" actId="700"/>
          <ac:spMkLst>
            <pc:docMk/>
            <pc:sldMk cId="2364035558" sldId="264"/>
            <ac:spMk id="2" creationId="{FD52DD86-0AF9-C9C5-10B8-D62494F86068}"/>
          </ac:spMkLst>
        </pc:spChg>
        <pc:spChg chg="del mod ord">
          <ac:chgData name="OMeara, Amanda" userId="0301ab59-0e48-411d-b24a-9e740a82b5ec" providerId="ADAL" clId="{2F1D0C35-94B9-483A-9E22-C13E3F21134D}" dt="2024-09-27T17:24:22.563" v="502" actId="700"/>
          <ac:spMkLst>
            <pc:docMk/>
            <pc:sldMk cId="2364035558" sldId="264"/>
            <ac:spMk id="3" creationId="{5E379432-2B5E-75C6-A204-886CA3EB8673}"/>
          </ac:spMkLst>
        </pc:spChg>
        <pc:spChg chg="add mod ord">
          <ac:chgData name="OMeara, Amanda" userId="0301ab59-0e48-411d-b24a-9e740a82b5ec" providerId="ADAL" clId="{2F1D0C35-94B9-483A-9E22-C13E3F21134D}" dt="2024-09-30T13:41:22.949" v="5477" actId="1076"/>
          <ac:spMkLst>
            <pc:docMk/>
            <pc:sldMk cId="2364035558" sldId="264"/>
            <ac:spMk id="5" creationId="{FB2E442C-7EFC-D15C-F3ED-BF7DB3900C27}"/>
          </ac:spMkLst>
        </pc:spChg>
        <pc:spChg chg="add mod ord">
          <ac:chgData name="OMeara, Amanda" userId="0301ab59-0e48-411d-b24a-9e740a82b5ec" providerId="ADAL" clId="{2F1D0C35-94B9-483A-9E22-C13E3F21134D}" dt="2024-09-30T13:42:02.335" v="5486" actId="14100"/>
          <ac:spMkLst>
            <pc:docMk/>
            <pc:sldMk cId="2364035558" sldId="264"/>
            <ac:spMk id="6" creationId="{85B52DF4-E2E7-BCBC-5CCA-9067D229A1CF}"/>
          </ac:spMkLst>
        </pc:spChg>
        <pc:graphicFrameChg chg="add mod modGraphic">
          <ac:chgData name="OMeara, Amanda" userId="0301ab59-0e48-411d-b24a-9e740a82b5ec" providerId="ADAL" clId="{2F1D0C35-94B9-483A-9E22-C13E3F21134D}" dt="2024-09-30T13:41:26.867" v="5478" actId="1076"/>
          <ac:graphicFrameMkLst>
            <pc:docMk/>
            <pc:sldMk cId="2364035558" sldId="264"/>
            <ac:graphicFrameMk id="7" creationId="{58A42A32-10E3-EB42-8052-4A64CFEE5721}"/>
          </ac:graphicFrameMkLst>
        </pc:graphicFrameChg>
        <pc:picChg chg="add mod">
          <ac:chgData name="OMeara, Amanda" userId="0301ab59-0e48-411d-b24a-9e740a82b5ec" providerId="ADAL" clId="{2F1D0C35-94B9-483A-9E22-C13E3F21134D}" dt="2024-09-27T17:17:54.581" v="252"/>
          <ac:picMkLst>
            <pc:docMk/>
            <pc:sldMk cId="2364035558" sldId="264"/>
            <ac:picMk id="4" creationId="{045EB99B-3934-42FE-1FAF-7590C5ADE60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Meara, Amanda" userId="0301ab59-0e48-411d-b24a-9e740a82b5ec" providerId="ADAL" clId="{2F1D0C35-94B9-483A-9E22-C13E3F21134D}" dt="2024-09-26T20:04:22.640" v="40"/>
              <pc2:cmMkLst xmlns:pc2="http://schemas.microsoft.com/office/powerpoint/2019/9/main/command">
                <pc:docMk/>
                <pc:sldMk cId="2364035558" sldId="264"/>
                <pc2:cmMk id="{F3C9AD3B-F008-4875-9695-2B81A23204DC}"/>
              </pc2:cmMkLst>
            </pc226:cmChg>
          </p:ext>
        </pc:extLst>
      </pc:sldChg>
      <pc:sldChg chg="addSp delSp modSp new mod setBg setClrOvrMap addCm delCm chgLayout">
        <pc:chgData name="OMeara, Amanda" userId="0301ab59-0e48-411d-b24a-9e740a82b5ec" providerId="ADAL" clId="{2F1D0C35-94B9-483A-9E22-C13E3F21134D}" dt="2024-09-30T15:35:11.891" v="8125"/>
        <pc:sldMkLst>
          <pc:docMk/>
          <pc:sldMk cId="36067691" sldId="265"/>
        </pc:sldMkLst>
        <pc:spChg chg="del mod">
          <ac:chgData name="OMeara, Amanda" userId="0301ab59-0e48-411d-b24a-9e740a82b5ec" providerId="ADAL" clId="{2F1D0C35-94B9-483A-9E22-C13E3F21134D}" dt="2024-09-27T17:24:36.367" v="503" actId="700"/>
          <ac:spMkLst>
            <pc:docMk/>
            <pc:sldMk cId="36067691" sldId="265"/>
            <ac:spMk id="2" creationId="{71331615-8FA7-1078-C75B-180FDDEF5CD2}"/>
          </ac:spMkLst>
        </pc:spChg>
        <pc:spChg chg="del mod">
          <ac:chgData name="OMeara, Amanda" userId="0301ab59-0e48-411d-b24a-9e740a82b5ec" providerId="ADAL" clId="{2F1D0C35-94B9-483A-9E22-C13E3F21134D}" dt="2024-09-27T17:24:36.367" v="503" actId="700"/>
          <ac:spMkLst>
            <pc:docMk/>
            <pc:sldMk cId="36067691" sldId="265"/>
            <ac:spMk id="3" creationId="{37852C1E-651B-7425-871B-6A7A9918B75D}"/>
          </ac:spMkLst>
        </pc:spChg>
        <pc:spChg chg="add mod ord">
          <ac:chgData name="OMeara, Amanda" userId="0301ab59-0e48-411d-b24a-9e740a82b5ec" providerId="ADAL" clId="{2F1D0C35-94B9-483A-9E22-C13E3F21134D}" dt="2024-09-30T14:40:34.804" v="7996" actId="26606"/>
          <ac:spMkLst>
            <pc:docMk/>
            <pc:sldMk cId="36067691" sldId="265"/>
            <ac:spMk id="5" creationId="{4AC1629D-3BBB-6E64-A77B-6FB1E8A791C9}"/>
          </ac:spMkLst>
        </pc:spChg>
        <pc:spChg chg="add del mod ord">
          <ac:chgData name="OMeara, Amanda" userId="0301ab59-0e48-411d-b24a-9e740a82b5ec" providerId="ADAL" clId="{2F1D0C35-94B9-483A-9E22-C13E3F21134D}" dt="2024-09-27T19:01:35.315" v="4712" actId="478"/>
          <ac:spMkLst>
            <pc:docMk/>
            <pc:sldMk cId="36067691" sldId="265"/>
            <ac:spMk id="6" creationId="{4324B262-FF6D-E45A-70C6-C70B15C262DF}"/>
          </ac:spMkLst>
        </pc:spChg>
        <pc:spChg chg="add del">
          <ac:chgData name="OMeara, Amanda" userId="0301ab59-0e48-411d-b24a-9e740a82b5ec" providerId="ADAL" clId="{2F1D0C35-94B9-483A-9E22-C13E3F21134D}" dt="2024-09-30T14:40:13.144" v="7984" actId="26606"/>
          <ac:spMkLst>
            <pc:docMk/>
            <pc:sldMk cId="36067691" sldId="265"/>
            <ac:spMk id="22" creationId="{4F57DB1C-6494-4CC4-A5E8-931957565379}"/>
          </ac:spMkLst>
        </pc:spChg>
        <pc:spChg chg="add del">
          <ac:chgData name="OMeara, Amanda" userId="0301ab59-0e48-411d-b24a-9e740a82b5ec" providerId="ADAL" clId="{2F1D0C35-94B9-483A-9E22-C13E3F21134D}" dt="2024-09-30T14:40:02.515" v="7980" actId="26606"/>
          <ac:spMkLst>
            <pc:docMk/>
            <pc:sldMk cId="36067691" sldId="265"/>
            <ac:spMk id="24" creationId="{DC99427B-A97E-40A3-B1FD-4557346C6A91}"/>
          </ac:spMkLst>
        </pc:spChg>
        <pc:spChg chg="add del">
          <ac:chgData name="OMeara, Amanda" userId="0301ab59-0e48-411d-b24a-9e740a82b5ec" providerId="ADAL" clId="{2F1D0C35-94B9-483A-9E22-C13E3F21134D}" dt="2024-09-30T14:40:13.144" v="7984" actId="26606"/>
          <ac:spMkLst>
            <pc:docMk/>
            <pc:sldMk cId="36067691" sldId="265"/>
            <ac:spMk id="26" creationId="{E6C0471D-BE03-4D81-BDB5-D510BC0D8A77}"/>
          </ac:spMkLst>
        </pc:spChg>
        <pc:spChg chg="add del">
          <ac:chgData name="OMeara, Amanda" userId="0301ab59-0e48-411d-b24a-9e740a82b5ec" providerId="ADAL" clId="{2F1D0C35-94B9-483A-9E22-C13E3F21134D}" dt="2024-09-30T14:40:13.144" v="7984" actId="26606"/>
          <ac:spMkLst>
            <pc:docMk/>
            <pc:sldMk cId="36067691" sldId="265"/>
            <ac:spMk id="32" creationId="{A27691EB-14CF-4237-B5EB-C94B92677A05}"/>
          </ac:spMkLst>
        </pc:spChg>
        <pc:spChg chg="add del">
          <ac:chgData name="OMeara, Amanda" userId="0301ab59-0e48-411d-b24a-9e740a82b5ec" providerId="ADAL" clId="{2F1D0C35-94B9-483A-9E22-C13E3F21134D}" dt="2024-09-30T14:40:09.143" v="7982" actId="26606"/>
          <ac:spMkLst>
            <pc:docMk/>
            <pc:sldMk cId="36067691" sldId="265"/>
            <ac:spMk id="33" creationId="{69370F01-B8C9-4CE4-824C-92B2792E6ED0}"/>
          </ac:spMkLst>
        </pc:spChg>
        <pc:spChg chg="add del">
          <ac:chgData name="OMeara, Amanda" userId="0301ab59-0e48-411d-b24a-9e740a82b5ec" providerId="ADAL" clId="{2F1D0C35-94B9-483A-9E22-C13E3F21134D}" dt="2024-09-30T14:40:09.143" v="7982" actId="26606"/>
          <ac:spMkLst>
            <pc:docMk/>
            <pc:sldMk cId="36067691" sldId="265"/>
            <ac:spMk id="40" creationId="{0ADFFC45-3DC9-4433-926F-043E879D9DFC}"/>
          </ac:spMkLst>
        </pc:spChg>
        <pc:spChg chg="add del">
          <ac:chgData name="OMeara, Amanda" userId="0301ab59-0e48-411d-b24a-9e740a82b5ec" providerId="ADAL" clId="{2F1D0C35-94B9-483A-9E22-C13E3F21134D}" dt="2024-09-30T14:40:13.144" v="7984" actId="26606"/>
          <ac:spMkLst>
            <pc:docMk/>
            <pc:sldMk cId="36067691" sldId="265"/>
            <ac:spMk id="48" creationId="{FFFB778B-5206-4BB0-A468-327E71367654}"/>
          </ac:spMkLst>
        </pc:spChg>
        <pc:spChg chg="add del">
          <ac:chgData name="OMeara, Amanda" userId="0301ab59-0e48-411d-b24a-9e740a82b5ec" providerId="ADAL" clId="{2F1D0C35-94B9-483A-9E22-C13E3F21134D}" dt="2024-09-30T14:40:18.936" v="7986" actId="26606"/>
          <ac:spMkLst>
            <pc:docMk/>
            <pc:sldMk cId="36067691" sldId="265"/>
            <ac:spMk id="59" creationId="{DC99427B-A97E-40A3-B1FD-4557346C6A91}"/>
          </ac:spMkLst>
        </pc:spChg>
        <pc:spChg chg="add del">
          <ac:chgData name="OMeara, Amanda" userId="0301ab59-0e48-411d-b24a-9e740a82b5ec" providerId="ADAL" clId="{2F1D0C35-94B9-483A-9E22-C13E3F21134D}" dt="2024-09-30T14:40:19.971" v="7988" actId="26606"/>
          <ac:spMkLst>
            <pc:docMk/>
            <pc:sldMk cId="36067691" sldId="265"/>
            <ac:spMk id="65" creationId="{9B8A5A16-7BE9-4AA1-9B5E-00FAFA5C8647}"/>
          </ac:spMkLst>
        </pc:spChg>
        <pc:spChg chg="add del">
          <ac:chgData name="OMeara, Amanda" userId="0301ab59-0e48-411d-b24a-9e740a82b5ec" providerId="ADAL" clId="{2F1D0C35-94B9-483A-9E22-C13E3F21134D}" dt="2024-09-30T14:40:22.425" v="7990" actId="26606"/>
          <ac:spMkLst>
            <pc:docMk/>
            <pc:sldMk cId="36067691" sldId="265"/>
            <ac:spMk id="73" creationId="{4F57DB1C-6494-4CC4-A5E8-931957565379}"/>
          </ac:spMkLst>
        </pc:spChg>
        <pc:spChg chg="add del">
          <ac:chgData name="OMeara, Amanda" userId="0301ab59-0e48-411d-b24a-9e740a82b5ec" providerId="ADAL" clId="{2F1D0C35-94B9-483A-9E22-C13E3F21134D}" dt="2024-09-30T14:40:22.425" v="7990" actId="26606"/>
          <ac:spMkLst>
            <pc:docMk/>
            <pc:sldMk cId="36067691" sldId="265"/>
            <ac:spMk id="74" creationId="{FFFB778B-5206-4BB0-A468-327E71367654}"/>
          </ac:spMkLst>
        </pc:spChg>
        <pc:spChg chg="add del">
          <ac:chgData name="OMeara, Amanda" userId="0301ab59-0e48-411d-b24a-9e740a82b5ec" providerId="ADAL" clId="{2F1D0C35-94B9-483A-9E22-C13E3F21134D}" dt="2024-09-30T14:40:22.425" v="7990" actId="26606"/>
          <ac:spMkLst>
            <pc:docMk/>
            <pc:sldMk cId="36067691" sldId="265"/>
            <ac:spMk id="75" creationId="{E6C0471D-BE03-4D81-BDB5-D510BC0D8A77}"/>
          </ac:spMkLst>
        </pc:spChg>
        <pc:spChg chg="add del">
          <ac:chgData name="OMeara, Amanda" userId="0301ab59-0e48-411d-b24a-9e740a82b5ec" providerId="ADAL" clId="{2F1D0C35-94B9-483A-9E22-C13E3F21134D}" dt="2024-09-30T14:40:22.425" v="7990" actId="26606"/>
          <ac:spMkLst>
            <pc:docMk/>
            <pc:sldMk cId="36067691" sldId="265"/>
            <ac:spMk id="76" creationId="{A27691EB-14CF-4237-B5EB-C94B92677A05}"/>
          </ac:spMkLst>
        </pc:spChg>
        <pc:spChg chg="add del">
          <ac:chgData name="OMeara, Amanda" userId="0301ab59-0e48-411d-b24a-9e740a82b5ec" providerId="ADAL" clId="{2F1D0C35-94B9-483A-9E22-C13E3F21134D}" dt="2024-09-30T14:40:23.972" v="7992" actId="26606"/>
          <ac:spMkLst>
            <pc:docMk/>
            <pc:sldMk cId="36067691" sldId="265"/>
            <ac:spMk id="88" creationId="{27577DEC-D9A5-404D-9789-702F4319BEC8}"/>
          </ac:spMkLst>
        </pc:spChg>
        <pc:spChg chg="add del">
          <ac:chgData name="OMeara, Amanda" userId="0301ab59-0e48-411d-b24a-9e740a82b5ec" providerId="ADAL" clId="{2F1D0C35-94B9-483A-9E22-C13E3F21134D}" dt="2024-09-30T14:40:28.658" v="7994" actId="26606"/>
          <ac:spMkLst>
            <pc:docMk/>
            <pc:sldMk cId="36067691" sldId="265"/>
            <ac:spMk id="98" creationId="{4F57DB1C-6494-4CC4-A5E8-931957565379}"/>
          </ac:spMkLst>
        </pc:spChg>
        <pc:spChg chg="add del">
          <ac:chgData name="OMeara, Amanda" userId="0301ab59-0e48-411d-b24a-9e740a82b5ec" providerId="ADAL" clId="{2F1D0C35-94B9-483A-9E22-C13E3F21134D}" dt="2024-09-30T14:40:28.658" v="7994" actId="26606"/>
          <ac:spMkLst>
            <pc:docMk/>
            <pc:sldMk cId="36067691" sldId="265"/>
            <ac:spMk id="99" creationId="{FFFB778B-5206-4BB0-A468-327E71367654}"/>
          </ac:spMkLst>
        </pc:spChg>
        <pc:spChg chg="add del">
          <ac:chgData name="OMeara, Amanda" userId="0301ab59-0e48-411d-b24a-9e740a82b5ec" providerId="ADAL" clId="{2F1D0C35-94B9-483A-9E22-C13E3F21134D}" dt="2024-09-30T14:40:28.658" v="7994" actId="26606"/>
          <ac:spMkLst>
            <pc:docMk/>
            <pc:sldMk cId="36067691" sldId="265"/>
            <ac:spMk id="100" creationId="{E6C0471D-BE03-4D81-BDB5-D510BC0D8A77}"/>
          </ac:spMkLst>
        </pc:spChg>
        <pc:spChg chg="add del">
          <ac:chgData name="OMeara, Amanda" userId="0301ab59-0e48-411d-b24a-9e740a82b5ec" providerId="ADAL" clId="{2F1D0C35-94B9-483A-9E22-C13E3F21134D}" dt="2024-09-30T14:40:28.658" v="7994" actId="26606"/>
          <ac:spMkLst>
            <pc:docMk/>
            <pc:sldMk cId="36067691" sldId="265"/>
            <ac:spMk id="103" creationId="{A27691EB-14CF-4237-B5EB-C94B92677A05}"/>
          </ac:spMkLst>
        </pc:spChg>
        <pc:spChg chg="add del">
          <ac:chgData name="OMeara, Amanda" userId="0301ab59-0e48-411d-b24a-9e740a82b5ec" providerId="ADAL" clId="{2F1D0C35-94B9-483A-9E22-C13E3F21134D}" dt="2024-09-30T14:40:34.804" v="7996" actId="26606"/>
          <ac:spMkLst>
            <pc:docMk/>
            <pc:sldMk cId="36067691" sldId="265"/>
            <ac:spMk id="115" creationId="{0ADFFC45-3DC9-4433-926F-043E879D9DFC}"/>
          </ac:spMkLst>
        </pc:spChg>
        <pc:spChg chg="add del">
          <ac:chgData name="OMeara, Amanda" userId="0301ab59-0e48-411d-b24a-9e740a82b5ec" providerId="ADAL" clId="{2F1D0C35-94B9-483A-9E22-C13E3F21134D}" dt="2024-09-30T14:40:34.804" v="7996" actId="26606"/>
          <ac:spMkLst>
            <pc:docMk/>
            <pc:sldMk cId="36067691" sldId="265"/>
            <ac:spMk id="120" creationId="{69370F01-B8C9-4CE4-824C-92B2792E6ED0}"/>
          </ac:spMkLst>
        </pc:spChg>
        <pc:grpChg chg="add del">
          <ac:chgData name="OMeara, Amanda" userId="0301ab59-0e48-411d-b24a-9e740a82b5ec" providerId="ADAL" clId="{2F1D0C35-94B9-483A-9E22-C13E3F21134D}" dt="2024-09-30T14:40:09.143" v="7982" actId="26606"/>
          <ac:grpSpMkLst>
            <pc:docMk/>
            <pc:sldMk cId="36067691" sldId="265"/>
            <ac:grpSpMk id="10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02.515" v="7980" actId="26606"/>
          <ac:grpSpMkLst>
            <pc:docMk/>
            <pc:sldMk cId="36067691" sldId="265"/>
            <ac:grpSpMk id="12" creationId="{4815A7B4-532E-48C9-AC24-D78ACF3339DB}"/>
          </ac:grpSpMkLst>
        </pc:grpChg>
        <pc:grpChg chg="add del">
          <ac:chgData name="OMeara, Amanda" userId="0301ab59-0e48-411d-b24a-9e740a82b5ec" providerId="ADAL" clId="{2F1D0C35-94B9-483A-9E22-C13E3F21134D}" dt="2024-09-30T14:40:09.143" v="7982" actId="26606"/>
          <ac:grpSpMkLst>
            <pc:docMk/>
            <pc:sldMk cId="36067691" sldId="265"/>
            <ac:grpSpMk id="41" creationId="{B5F26A87-0610-435F-AA13-BD658385C9D9}"/>
          </ac:grpSpMkLst>
        </pc:grpChg>
        <pc:grpChg chg="add del">
          <ac:chgData name="OMeara, Amanda" userId="0301ab59-0e48-411d-b24a-9e740a82b5ec" providerId="ADAL" clId="{2F1D0C35-94B9-483A-9E22-C13E3F21134D}" dt="2024-09-30T14:40:13.144" v="7984" actId="26606"/>
          <ac:grpSpMkLst>
            <pc:docMk/>
            <pc:sldMk cId="36067691" sldId="265"/>
            <ac:grpSpMk id="43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18.936" v="7986" actId="26606"/>
          <ac:grpSpMkLst>
            <pc:docMk/>
            <pc:sldMk cId="36067691" sldId="265"/>
            <ac:grpSpMk id="52" creationId="{4815A7B4-532E-48C9-AC24-D78ACF3339DB}"/>
          </ac:grpSpMkLst>
        </pc:grpChg>
        <pc:grpChg chg="add del">
          <ac:chgData name="OMeara, Amanda" userId="0301ab59-0e48-411d-b24a-9e740a82b5ec" providerId="ADAL" clId="{2F1D0C35-94B9-483A-9E22-C13E3F21134D}" dt="2024-09-30T14:40:19.971" v="7988" actId="26606"/>
          <ac:grpSpMkLst>
            <pc:docMk/>
            <pc:sldMk cId="36067691" sldId="265"/>
            <ac:grpSpMk id="62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19.971" v="7988" actId="26606"/>
          <ac:grpSpMkLst>
            <pc:docMk/>
            <pc:sldMk cId="36067691" sldId="265"/>
            <ac:grpSpMk id="66" creationId="{A93528F3-EFCB-4F9C-AC6F-A130BC6FAC9E}"/>
          </ac:grpSpMkLst>
        </pc:grpChg>
        <pc:grpChg chg="add del">
          <ac:chgData name="OMeara, Amanda" userId="0301ab59-0e48-411d-b24a-9e740a82b5ec" providerId="ADAL" clId="{2F1D0C35-94B9-483A-9E22-C13E3F21134D}" dt="2024-09-30T14:40:22.425" v="7990" actId="26606"/>
          <ac:grpSpMkLst>
            <pc:docMk/>
            <pc:sldMk cId="36067691" sldId="265"/>
            <ac:grpSpMk id="71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23.972" v="7992" actId="26606"/>
          <ac:grpSpMkLst>
            <pc:docMk/>
            <pc:sldMk cId="36067691" sldId="265"/>
            <ac:grpSpMk id="78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23.972" v="7992" actId="26606"/>
          <ac:grpSpMkLst>
            <pc:docMk/>
            <pc:sldMk cId="36067691" sldId="265"/>
            <ac:grpSpMk id="89" creationId="{CEEA9366-CEA8-4F23-B065-4337F0D836FE}"/>
          </ac:grpSpMkLst>
        </pc:grpChg>
        <pc:grpChg chg="add del">
          <ac:chgData name="OMeara, Amanda" userId="0301ab59-0e48-411d-b24a-9e740a82b5ec" providerId="ADAL" clId="{2F1D0C35-94B9-483A-9E22-C13E3F21134D}" dt="2024-09-30T14:40:28.658" v="7994" actId="26606"/>
          <ac:grpSpMkLst>
            <pc:docMk/>
            <pc:sldMk cId="36067691" sldId="265"/>
            <ac:grpSpMk id="96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34.804" v="7996" actId="26606"/>
          <ac:grpSpMkLst>
            <pc:docMk/>
            <pc:sldMk cId="36067691" sldId="265"/>
            <ac:grpSpMk id="105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40:34.804" v="7996" actId="26606"/>
          <ac:grpSpMkLst>
            <pc:docMk/>
            <pc:sldMk cId="36067691" sldId="265"/>
            <ac:grpSpMk id="116" creationId="{B5F26A87-0610-435F-AA13-BD658385C9D9}"/>
          </ac:grpSpMkLst>
        </pc:grpChg>
        <pc:picChg chg="add mod">
          <ac:chgData name="OMeara, Amanda" userId="0301ab59-0e48-411d-b24a-9e740a82b5ec" providerId="ADAL" clId="{2F1D0C35-94B9-483A-9E22-C13E3F21134D}" dt="2024-09-27T17:17:55.300" v="253"/>
          <ac:picMkLst>
            <pc:docMk/>
            <pc:sldMk cId="36067691" sldId="265"/>
            <ac:picMk id="4" creationId="{3B31AE59-C550-6947-0AB7-883386746E75}"/>
          </ac:picMkLst>
        </pc:picChg>
        <pc:picChg chg="add del">
          <ac:chgData name="OMeara, Amanda" userId="0301ab59-0e48-411d-b24a-9e740a82b5ec" providerId="ADAL" clId="{2F1D0C35-94B9-483A-9E22-C13E3F21134D}" dt="2024-09-30T14:40:02.515" v="7980" actId="26606"/>
          <ac:picMkLst>
            <pc:docMk/>
            <pc:sldMk cId="36067691" sldId="265"/>
            <ac:picMk id="9" creationId="{496E3DD6-DDE2-E7C9-C57F-A1448FD63EFF}"/>
          </ac:picMkLst>
        </pc:picChg>
        <pc:picChg chg="add del">
          <ac:chgData name="OMeara, Amanda" userId="0301ab59-0e48-411d-b24a-9e740a82b5ec" providerId="ADAL" clId="{2F1D0C35-94B9-483A-9E22-C13E3F21134D}" dt="2024-09-30T14:40:18.936" v="7986" actId="26606"/>
          <ac:picMkLst>
            <pc:docMk/>
            <pc:sldMk cId="36067691" sldId="265"/>
            <ac:picMk id="60" creationId="{E921F0CE-C6DB-BC7F-357C-69A851C4FD6B}"/>
          </ac:picMkLst>
        </pc:picChg>
        <pc:cxnChg chg="add del">
          <ac:chgData name="OMeara, Amanda" userId="0301ab59-0e48-411d-b24a-9e740a82b5ec" providerId="ADAL" clId="{2F1D0C35-94B9-483A-9E22-C13E3F21134D}" dt="2024-09-30T14:40:22.425" v="7990" actId="26606"/>
          <ac:cxnSpMkLst>
            <pc:docMk/>
            <pc:sldMk cId="36067691" sldId="265"/>
            <ac:cxnSpMk id="28" creationId="{22721A85-1EA4-4D87-97AB-0BB4AB78F92D}"/>
          </ac:cxnSpMkLst>
        </pc:cxnChg>
        <pc:cxnChg chg="add del">
          <ac:chgData name="OMeara, Amanda" userId="0301ab59-0e48-411d-b24a-9e740a82b5ec" providerId="ADAL" clId="{2F1D0C35-94B9-483A-9E22-C13E3F21134D}" dt="2024-09-30T14:40:22.425" v="7990" actId="26606"/>
          <ac:cxnSpMkLst>
            <pc:docMk/>
            <pc:sldMk cId="36067691" sldId="265"/>
            <ac:cxnSpMk id="30" creationId="{E5E836EB-03CD-4BA5-A751-21D2ACC28303}"/>
          </ac:cxnSpMkLst>
        </pc:cxnChg>
        <pc:cxnChg chg="add del">
          <ac:chgData name="OMeara, Amanda" userId="0301ab59-0e48-411d-b24a-9e740a82b5ec" providerId="ADAL" clId="{2F1D0C35-94B9-483A-9E22-C13E3F21134D}" dt="2024-09-30T14:40:13.144" v="7984" actId="26606"/>
          <ac:cxnSpMkLst>
            <pc:docMk/>
            <pc:sldMk cId="36067691" sldId="265"/>
            <ac:cxnSpMk id="49" creationId="{22721A85-1EA4-4D87-97AB-0BB4AB78F92D}"/>
          </ac:cxnSpMkLst>
        </pc:cxnChg>
        <pc:cxnChg chg="add del">
          <ac:chgData name="OMeara, Amanda" userId="0301ab59-0e48-411d-b24a-9e740a82b5ec" providerId="ADAL" clId="{2F1D0C35-94B9-483A-9E22-C13E3F21134D}" dt="2024-09-30T14:40:13.144" v="7984" actId="26606"/>
          <ac:cxnSpMkLst>
            <pc:docMk/>
            <pc:sldMk cId="36067691" sldId="265"/>
            <ac:cxnSpMk id="50" creationId="{E5E836EB-03CD-4BA5-A751-21D2ACC28303}"/>
          </ac:cxnSpMkLst>
        </pc:cxnChg>
        <pc:cxnChg chg="add del">
          <ac:chgData name="OMeara, Amanda" userId="0301ab59-0e48-411d-b24a-9e740a82b5ec" providerId="ADAL" clId="{2F1D0C35-94B9-483A-9E22-C13E3F21134D}" dt="2024-09-30T14:40:28.658" v="7994" actId="26606"/>
          <ac:cxnSpMkLst>
            <pc:docMk/>
            <pc:sldMk cId="36067691" sldId="265"/>
            <ac:cxnSpMk id="101" creationId="{22721A85-1EA4-4D87-97AB-0BB4AB78F92D}"/>
          </ac:cxnSpMkLst>
        </pc:cxnChg>
        <pc:cxnChg chg="add del">
          <ac:chgData name="OMeara, Amanda" userId="0301ab59-0e48-411d-b24a-9e740a82b5ec" providerId="ADAL" clId="{2F1D0C35-94B9-483A-9E22-C13E3F21134D}" dt="2024-09-30T14:40:28.658" v="7994" actId="26606"/>
          <ac:cxnSpMkLst>
            <pc:docMk/>
            <pc:sldMk cId="36067691" sldId="265"/>
            <ac:cxnSpMk id="102" creationId="{E5E836EB-03CD-4BA5-A751-21D2ACC2830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OMeara, Amanda" userId="0301ab59-0e48-411d-b24a-9e740a82b5ec" providerId="ADAL" clId="{2F1D0C35-94B9-483A-9E22-C13E3F21134D}" dt="2024-09-30T15:35:11.891" v="8125"/>
              <pc2:cmMkLst xmlns:pc2="http://schemas.microsoft.com/office/powerpoint/2019/9/main/command">
                <pc:docMk/>
                <pc:sldMk cId="36067691" sldId="265"/>
                <pc2:cmMk id="{CBEB510A-9129-4FEE-86C8-19349F0E9216}"/>
              </pc2:cmMkLst>
            </pc226:cmChg>
          </p:ext>
        </pc:extLst>
      </pc:sldChg>
      <pc:sldChg chg="addSp delSp modSp add mod modClrScheme delCm modCm chgLayout">
        <pc:chgData name="OMeara, Amanda" userId="0301ab59-0e48-411d-b24a-9e740a82b5ec" providerId="ADAL" clId="{2F1D0C35-94B9-483A-9E22-C13E3F21134D}" dt="2024-09-30T15:34:28.383" v="8115"/>
        <pc:sldMkLst>
          <pc:docMk/>
          <pc:sldMk cId="1904565165" sldId="266"/>
        </pc:sldMkLst>
        <pc:spChg chg="del mod ord">
          <ac:chgData name="OMeara, Amanda" userId="0301ab59-0e48-411d-b24a-9e740a82b5ec" providerId="ADAL" clId="{2F1D0C35-94B9-483A-9E22-C13E3F21134D}" dt="2024-09-27T17:23:49.015" v="494" actId="700"/>
          <ac:spMkLst>
            <pc:docMk/>
            <pc:sldMk cId="1904565165" sldId="266"/>
            <ac:spMk id="2" creationId="{54C89291-64FD-00A4-ACC2-3D5DC5E3E52C}"/>
          </ac:spMkLst>
        </pc:spChg>
        <pc:spChg chg="del mod ord">
          <ac:chgData name="OMeara, Amanda" userId="0301ab59-0e48-411d-b24a-9e740a82b5ec" providerId="ADAL" clId="{2F1D0C35-94B9-483A-9E22-C13E3F21134D}" dt="2024-09-27T17:23:49.015" v="494" actId="700"/>
          <ac:spMkLst>
            <pc:docMk/>
            <pc:sldMk cId="1904565165" sldId="266"/>
            <ac:spMk id="3" creationId="{71EE28E3-2286-A43F-674C-E9F6986943B5}"/>
          </ac:spMkLst>
        </pc:spChg>
        <pc:spChg chg="add del mod ord">
          <ac:chgData name="OMeara, Amanda" userId="0301ab59-0e48-411d-b24a-9e740a82b5ec" providerId="ADAL" clId="{2F1D0C35-94B9-483A-9E22-C13E3F21134D}" dt="2024-09-27T17:31:22.839" v="696" actId="700"/>
          <ac:spMkLst>
            <pc:docMk/>
            <pc:sldMk cId="1904565165" sldId="266"/>
            <ac:spMk id="5" creationId="{D73E9891-A7C4-B746-A40E-F0415C9E3EB3}"/>
          </ac:spMkLst>
        </pc:spChg>
        <pc:spChg chg="add del mod ord">
          <ac:chgData name="OMeara, Amanda" userId="0301ab59-0e48-411d-b24a-9e740a82b5ec" providerId="ADAL" clId="{2F1D0C35-94B9-483A-9E22-C13E3F21134D}" dt="2024-09-27T17:31:22.839" v="696" actId="700"/>
          <ac:spMkLst>
            <pc:docMk/>
            <pc:sldMk cId="1904565165" sldId="266"/>
            <ac:spMk id="6" creationId="{6DF7C847-6812-D516-E3D3-706B51EB1DB9}"/>
          </ac:spMkLst>
        </pc:spChg>
        <pc:spChg chg="add mod ord">
          <ac:chgData name="OMeara, Amanda" userId="0301ab59-0e48-411d-b24a-9e740a82b5ec" providerId="ADAL" clId="{2F1D0C35-94B9-483A-9E22-C13E3F21134D}" dt="2024-09-27T17:31:32.559" v="719" actId="14100"/>
          <ac:spMkLst>
            <pc:docMk/>
            <pc:sldMk cId="1904565165" sldId="266"/>
            <ac:spMk id="7" creationId="{5EDED46B-B9D8-119A-7007-591ADB6CD144}"/>
          </ac:spMkLst>
        </pc:spChg>
        <pc:spChg chg="add mod ord">
          <ac:chgData name="OMeara, Amanda" userId="0301ab59-0e48-411d-b24a-9e740a82b5ec" providerId="ADAL" clId="{2F1D0C35-94B9-483A-9E22-C13E3F21134D}" dt="2024-09-27T18:17:14.067" v="2130" actId="255"/>
          <ac:spMkLst>
            <pc:docMk/>
            <pc:sldMk cId="1904565165" sldId="266"/>
            <ac:spMk id="8" creationId="{2B2300C8-AEE5-2217-94A3-3E1C27EB2891}"/>
          </ac:spMkLst>
        </pc:spChg>
        <pc:spChg chg="add del mod ord">
          <ac:chgData name="OMeara, Amanda" userId="0301ab59-0e48-411d-b24a-9e740a82b5ec" providerId="ADAL" clId="{2F1D0C35-94B9-483A-9E22-C13E3F21134D}" dt="2024-09-27T17:56:00.149" v="1964" actId="478"/>
          <ac:spMkLst>
            <pc:docMk/>
            <pc:sldMk cId="1904565165" sldId="266"/>
            <ac:spMk id="9" creationId="{41B27A72-CB5E-9C4A-5D2A-948D2E13ADE1}"/>
          </ac:spMkLst>
        </pc:spChg>
        <pc:spChg chg="add del mod">
          <ac:chgData name="OMeara, Amanda" userId="0301ab59-0e48-411d-b24a-9e740a82b5ec" providerId="ADAL" clId="{2F1D0C35-94B9-483A-9E22-C13E3F21134D}" dt="2024-09-27T17:56:01.777" v="1965" actId="478"/>
          <ac:spMkLst>
            <pc:docMk/>
            <pc:sldMk cId="1904565165" sldId="266"/>
            <ac:spMk id="13" creationId="{DCD43C64-0B48-A51C-A4F8-100DB213382A}"/>
          </ac:spMkLst>
        </pc:spChg>
        <pc:graphicFrameChg chg="add mod modGraphic">
          <ac:chgData name="OMeara, Amanda" userId="0301ab59-0e48-411d-b24a-9e740a82b5ec" providerId="ADAL" clId="{2F1D0C35-94B9-483A-9E22-C13E3F21134D}" dt="2024-09-27T17:58:03.553" v="2032" actId="1038"/>
          <ac:graphicFrameMkLst>
            <pc:docMk/>
            <pc:sldMk cId="1904565165" sldId="266"/>
            <ac:graphicFrameMk id="10" creationId="{DDD3EEF2-D00C-0952-E079-5F854FD7575D}"/>
          </ac:graphicFrameMkLst>
        </pc:graphicFrameChg>
        <pc:graphicFrameChg chg="add mod modGraphic">
          <ac:chgData name="OMeara, Amanda" userId="0301ab59-0e48-411d-b24a-9e740a82b5ec" providerId="ADAL" clId="{2F1D0C35-94B9-483A-9E22-C13E3F21134D}" dt="2024-09-27T17:58:35.218" v="2076" actId="20577"/>
          <ac:graphicFrameMkLst>
            <pc:docMk/>
            <pc:sldMk cId="1904565165" sldId="266"/>
            <ac:graphicFrameMk id="11" creationId="{71EB9461-1C55-3A7C-59CA-8DA15326A7D5}"/>
          </ac:graphicFrameMkLst>
        </pc:graphicFrameChg>
        <pc:picChg chg="add mod">
          <ac:chgData name="OMeara, Amanda" userId="0301ab59-0e48-411d-b24a-9e740a82b5ec" providerId="ADAL" clId="{2F1D0C35-94B9-483A-9E22-C13E3F21134D}" dt="2024-09-27T17:17:44.607" v="247" actId="1035"/>
          <ac:picMkLst>
            <pc:docMk/>
            <pc:sldMk cId="1904565165" sldId="266"/>
            <ac:picMk id="4" creationId="{890A8C04-B8CC-08F8-2910-57D63B5850D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OMeara, Amanda" userId="0301ab59-0e48-411d-b24a-9e740a82b5ec" providerId="ADAL" clId="{2F1D0C35-94B9-483A-9E22-C13E3F21134D}" dt="2024-09-30T15:34:28.383" v="8115"/>
              <pc2:cmMkLst xmlns:pc2="http://schemas.microsoft.com/office/powerpoint/2019/9/main/command">
                <pc:docMk/>
                <pc:sldMk cId="1904565165" sldId="266"/>
                <pc2:cmMk id="{95C99262-6265-4E24-908A-CA2640099E6A}"/>
              </pc2:cmMkLst>
            </pc226:cmChg>
          </p:ext>
        </pc:extLst>
      </pc:sldChg>
      <pc:sldChg chg="addSp delSp modSp add del mod modClrScheme chgLayout">
        <pc:chgData name="OMeara, Amanda" userId="0301ab59-0e48-411d-b24a-9e740a82b5ec" providerId="ADAL" clId="{2F1D0C35-94B9-483A-9E22-C13E3F21134D}" dt="2024-09-27T17:58:54.474" v="2077" actId="47"/>
        <pc:sldMkLst>
          <pc:docMk/>
          <pc:sldMk cId="1399338793" sldId="267"/>
        </pc:sldMkLst>
        <pc:spChg chg="add del mod ord">
          <ac:chgData name="OMeara, Amanda" userId="0301ab59-0e48-411d-b24a-9e740a82b5ec" providerId="ADAL" clId="{2F1D0C35-94B9-483A-9E22-C13E3F21134D}" dt="2024-09-27T17:24:05.616" v="497" actId="700"/>
          <ac:spMkLst>
            <pc:docMk/>
            <pc:sldMk cId="1399338793" sldId="267"/>
            <ac:spMk id="2" creationId="{3E9E01E1-411D-7EE6-EDC2-705C9B48B26A}"/>
          </ac:spMkLst>
        </pc:spChg>
        <pc:spChg chg="add del mod ord">
          <ac:chgData name="OMeara, Amanda" userId="0301ab59-0e48-411d-b24a-9e740a82b5ec" providerId="ADAL" clId="{2F1D0C35-94B9-483A-9E22-C13E3F21134D}" dt="2024-09-27T17:24:05.616" v="497" actId="700"/>
          <ac:spMkLst>
            <pc:docMk/>
            <pc:sldMk cId="1399338793" sldId="267"/>
            <ac:spMk id="3" creationId="{8A7D80D2-2BE3-9964-DE8A-CA74AF5D4142}"/>
          </ac:spMkLst>
        </pc:spChg>
        <pc:spChg chg="del mod ord">
          <ac:chgData name="OMeara, Amanda" userId="0301ab59-0e48-411d-b24a-9e740a82b5ec" providerId="ADAL" clId="{2F1D0C35-94B9-483A-9E22-C13E3F21134D}" dt="2024-09-27T17:23:56.033" v="496" actId="700"/>
          <ac:spMkLst>
            <pc:docMk/>
            <pc:sldMk cId="1399338793" sldId="267"/>
            <ac:spMk id="5" creationId="{D73E9891-A7C4-B746-A40E-F0415C9E3EB3}"/>
          </ac:spMkLst>
        </pc:spChg>
        <pc:spChg chg="del mod ord">
          <ac:chgData name="OMeara, Amanda" userId="0301ab59-0e48-411d-b24a-9e740a82b5ec" providerId="ADAL" clId="{2F1D0C35-94B9-483A-9E22-C13E3F21134D}" dt="2024-09-27T17:23:56.033" v="496" actId="700"/>
          <ac:spMkLst>
            <pc:docMk/>
            <pc:sldMk cId="1399338793" sldId="267"/>
            <ac:spMk id="6" creationId="{6DF7C847-6812-D516-E3D3-706B51EB1DB9}"/>
          </ac:spMkLst>
        </pc:spChg>
        <pc:spChg chg="add del mod ord">
          <ac:chgData name="OMeara, Amanda" userId="0301ab59-0e48-411d-b24a-9e740a82b5ec" providerId="ADAL" clId="{2F1D0C35-94B9-483A-9E22-C13E3F21134D}" dt="2024-09-27T17:24:05.616" v="497" actId="700"/>
          <ac:spMkLst>
            <pc:docMk/>
            <pc:sldMk cId="1399338793" sldId="267"/>
            <ac:spMk id="7" creationId="{5EC73743-2864-B5A1-A042-8EA6CAD6A614}"/>
          </ac:spMkLst>
        </pc:spChg>
        <pc:spChg chg="add mod ord">
          <ac:chgData name="OMeara, Amanda" userId="0301ab59-0e48-411d-b24a-9e740a82b5ec" providerId="ADAL" clId="{2F1D0C35-94B9-483A-9E22-C13E3F21134D}" dt="2024-09-27T17:24:05.616" v="497" actId="700"/>
          <ac:spMkLst>
            <pc:docMk/>
            <pc:sldMk cId="1399338793" sldId="267"/>
            <ac:spMk id="8" creationId="{F33DBA75-314A-87A3-2BF8-B4ACB3C7D901}"/>
          </ac:spMkLst>
        </pc:spChg>
        <pc:spChg chg="add mod ord">
          <ac:chgData name="OMeara, Amanda" userId="0301ab59-0e48-411d-b24a-9e740a82b5ec" providerId="ADAL" clId="{2F1D0C35-94B9-483A-9E22-C13E3F21134D}" dt="2024-09-27T17:24:05.616" v="497" actId="700"/>
          <ac:spMkLst>
            <pc:docMk/>
            <pc:sldMk cId="1399338793" sldId="267"/>
            <ac:spMk id="9" creationId="{C562ED2B-2A99-517A-DAD4-A7FCCF9BE48B}"/>
          </ac:spMkLst>
        </pc:spChg>
        <pc:spChg chg="add mod ord">
          <ac:chgData name="OMeara, Amanda" userId="0301ab59-0e48-411d-b24a-9e740a82b5ec" providerId="ADAL" clId="{2F1D0C35-94B9-483A-9E22-C13E3F21134D}" dt="2024-09-27T17:24:05.616" v="497" actId="700"/>
          <ac:spMkLst>
            <pc:docMk/>
            <pc:sldMk cId="1399338793" sldId="267"/>
            <ac:spMk id="10" creationId="{04674B76-7753-88EC-9FC5-B0201D3428A9}"/>
          </ac:spMkLst>
        </pc:spChg>
      </pc:sldChg>
      <pc:sldChg chg="addSp delSp modSp add del mod ord setBg">
        <pc:chgData name="OMeara, Amanda" userId="0301ab59-0e48-411d-b24a-9e740a82b5ec" providerId="ADAL" clId="{2F1D0C35-94B9-483A-9E22-C13E3F21134D}" dt="2024-09-27T18:23:55.052" v="2213" actId="47"/>
        <pc:sldMkLst>
          <pc:docMk/>
          <pc:sldMk cId="409319784" sldId="268"/>
        </pc:sldMkLst>
        <pc:spChg chg="mod">
          <ac:chgData name="OMeara, Amanda" userId="0301ab59-0e48-411d-b24a-9e740a82b5ec" providerId="ADAL" clId="{2F1D0C35-94B9-483A-9E22-C13E3F21134D}" dt="2024-09-27T18:19:54.384" v="2145" actId="26606"/>
          <ac:spMkLst>
            <pc:docMk/>
            <pc:sldMk cId="409319784" sldId="268"/>
            <ac:spMk id="7" creationId="{5EDED46B-B9D8-119A-7007-591ADB6CD144}"/>
          </ac:spMkLst>
        </pc:spChg>
        <pc:spChg chg="mod">
          <ac:chgData name="OMeara, Amanda" userId="0301ab59-0e48-411d-b24a-9e740a82b5ec" providerId="ADAL" clId="{2F1D0C35-94B9-483A-9E22-C13E3F21134D}" dt="2024-09-27T18:20:24.786" v="2147" actId="20577"/>
          <ac:spMkLst>
            <pc:docMk/>
            <pc:sldMk cId="409319784" sldId="268"/>
            <ac:spMk id="8" creationId="{2B2300C8-AEE5-2217-94A3-3E1C27EB2891}"/>
          </ac:spMkLst>
        </pc:spChg>
        <pc:spChg chg="del mod">
          <ac:chgData name="OMeara, Amanda" userId="0301ab59-0e48-411d-b24a-9e740a82b5ec" providerId="ADAL" clId="{2F1D0C35-94B9-483A-9E22-C13E3F21134D}" dt="2024-09-27T17:55:13.266" v="1955" actId="478"/>
          <ac:spMkLst>
            <pc:docMk/>
            <pc:sldMk cId="409319784" sldId="268"/>
            <ac:spMk id="9" creationId="{41B27A72-CB5E-9C4A-5D2A-948D2E13ADE1}"/>
          </ac:spMkLst>
        </pc:spChg>
        <pc:spChg chg="add del">
          <ac:chgData name="OMeara, Amanda" userId="0301ab59-0e48-411d-b24a-9e740a82b5ec" providerId="ADAL" clId="{2F1D0C35-94B9-483A-9E22-C13E3F21134D}" dt="2024-09-27T18:19:54.384" v="2145" actId="26606"/>
          <ac:spMkLst>
            <pc:docMk/>
            <pc:sldMk cId="409319784" sldId="268"/>
            <ac:spMk id="24" creationId="{9F4444CE-BC8D-4D61-B303-4C05614E62AB}"/>
          </ac:spMkLst>
        </pc:spChg>
        <pc:spChg chg="add del">
          <ac:chgData name="OMeara, Amanda" userId="0301ab59-0e48-411d-b24a-9e740a82b5ec" providerId="ADAL" clId="{2F1D0C35-94B9-483A-9E22-C13E3F21134D}" dt="2024-09-27T18:18:38.803" v="2137" actId="26606"/>
          <ac:spMkLst>
            <pc:docMk/>
            <pc:sldMk cId="409319784" sldId="268"/>
            <ac:spMk id="25" creationId="{9F4444CE-BC8D-4D61-B303-4C05614E62AB}"/>
          </ac:spMkLst>
        </pc:spChg>
        <pc:spChg chg="add del">
          <ac:chgData name="OMeara, Amanda" userId="0301ab59-0e48-411d-b24a-9e740a82b5ec" providerId="ADAL" clId="{2F1D0C35-94B9-483A-9E22-C13E3F21134D}" dt="2024-09-27T18:19:54.384" v="2145" actId="26606"/>
          <ac:spMkLst>
            <pc:docMk/>
            <pc:sldMk cId="409319784" sldId="268"/>
            <ac:spMk id="26" creationId="{62423CA5-E2E1-4789-B759-9906C1C94063}"/>
          </ac:spMkLst>
        </pc:spChg>
        <pc:spChg chg="add del">
          <ac:chgData name="OMeara, Amanda" userId="0301ab59-0e48-411d-b24a-9e740a82b5ec" providerId="ADAL" clId="{2F1D0C35-94B9-483A-9E22-C13E3F21134D}" dt="2024-09-27T18:18:38.803" v="2137" actId="26606"/>
          <ac:spMkLst>
            <pc:docMk/>
            <pc:sldMk cId="409319784" sldId="268"/>
            <ac:spMk id="27" creationId="{62423CA5-E2E1-4789-B759-9906C1C94063}"/>
          </ac:spMkLst>
        </pc:spChg>
        <pc:spChg chg="add del">
          <ac:chgData name="OMeara, Amanda" userId="0301ab59-0e48-411d-b24a-9e740a82b5ec" providerId="ADAL" clId="{2F1D0C35-94B9-483A-9E22-C13E3F21134D}" dt="2024-09-27T18:19:54.384" v="2145" actId="26606"/>
          <ac:spMkLst>
            <pc:docMk/>
            <pc:sldMk cId="409319784" sldId="268"/>
            <ac:spMk id="28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27T18:18:38.803" v="2137" actId="26606"/>
          <ac:spMkLst>
            <pc:docMk/>
            <pc:sldMk cId="409319784" sldId="268"/>
            <ac:spMk id="29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27T18:19:54.384" v="2145" actId="26606"/>
          <ac:spMkLst>
            <pc:docMk/>
            <pc:sldMk cId="409319784" sldId="268"/>
            <ac:spMk id="30" creationId="{B2205F6E-03C6-4E92-877C-E2482F6599AA}"/>
          </ac:spMkLst>
        </pc:spChg>
        <pc:spChg chg="add del">
          <ac:chgData name="OMeara, Amanda" userId="0301ab59-0e48-411d-b24a-9e740a82b5ec" providerId="ADAL" clId="{2F1D0C35-94B9-483A-9E22-C13E3F21134D}" dt="2024-09-27T18:18:38.803" v="2137" actId="26606"/>
          <ac:spMkLst>
            <pc:docMk/>
            <pc:sldMk cId="409319784" sldId="268"/>
            <ac:spMk id="31" creationId="{B2205F6E-03C6-4E92-877C-E2482F6599AA}"/>
          </ac:spMkLst>
        </pc:spChg>
        <pc:grpChg chg="add del">
          <ac:chgData name="OMeara, Amanda" userId="0301ab59-0e48-411d-b24a-9e740a82b5ec" providerId="ADAL" clId="{2F1D0C35-94B9-483A-9E22-C13E3F21134D}" dt="2024-09-27T18:19:54.384" v="2145" actId="26606"/>
          <ac:grpSpMkLst>
            <pc:docMk/>
            <pc:sldMk cId="409319784" sldId="268"/>
            <ac:grpSpMk id="12" creationId="{D6280969-F024-466D-A1DB-4F848C51DEF6}"/>
          </ac:grpSpMkLst>
        </pc:grpChg>
        <pc:grpChg chg="add del">
          <ac:chgData name="OMeara, Amanda" userId="0301ab59-0e48-411d-b24a-9e740a82b5ec" providerId="ADAL" clId="{2F1D0C35-94B9-483A-9E22-C13E3F21134D}" dt="2024-09-27T18:18:38.803" v="2137" actId="26606"/>
          <ac:grpSpMkLst>
            <pc:docMk/>
            <pc:sldMk cId="409319784" sldId="268"/>
            <ac:grpSpMk id="13" creationId="{D6280969-F024-466D-A1DB-4F848C51DEF6}"/>
          </ac:grpSpMkLst>
        </pc:grpChg>
        <pc:graphicFrameChg chg="del">
          <ac:chgData name="OMeara, Amanda" userId="0301ab59-0e48-411d-b24a-9e740a82b5ec" providerId="ADAL" clId="{2F1D0C35-94B9-483A-9E22-C13E3F21134D}" dt="2024-09-27T17:55:17.381" v="1956" actId="478"/>
          <ac:graphicFrameMkLst>
            <pc:docMk/>
            <pc:sldMk cId="409319784" sldId="268"/>
            <ac:graphicFrameMk id="10" creationId="{DDD3EEF2-D00C-0952-E079-5F854FD7575D}"/>
          </ac:graphicFrameMkLst>
        </pc:graphicFrameChg>
        <pc:graphicFrameChg chg="del">
          <ac:chgData name="OMeara, Amanda" userId="0301ab59-0e48-411d-b24a-9e740a82b5ec" providerId="ADAL" clId="{2F1D0C35-94B9-483A-9E22-C13E3F21134D}" dt="2024-09-27T17:55:19.223" v="1957" actId="478"/>
          <ac:graphicFrameMkLst>
            <pc:docMk/>
            <pc:sldMk cId="409319784" sldId="268"/>
            <ac:graphicFrameMk id="11" creationId="{71EB9461-1C55-3A7C-59CA-8DA15326A7D5}"/>
          </ac:graphicFrameMkLst>
        </pc:graphicFrameChg>
        <pc:picChg chg="add mod ord">
          <ac:chgData name="OMeara, Amanda" userId="0301ab59-0e48-411d-b24a-9e740a82b5ec" providerId="ADAL" clId="{2F1D0C35-94B9-483A-9E22-C13E3F21134D}" dt="2024-09-27T18:19:54.384" v="2145" actId="26606"/>
          <ac:picMkLst>
            <pc:docMk/>
            <pc:sldMk cId="409319784" sldId="268"/>
            <ac:picMk id="3" creationId="{DD021F9D-BE44-E498-92AD-14C0864E43BA}"/>
          </ac:picMkLst>
        </pc:picChg>
      </pc:sldChg>
      <pc:sldChg chg="delSp add del setBg delDesignElem">
        <pc:chgData name="OMeara, Amanda" userId="0301ab59-0e48-411d-b24a-9e740a82b5ec" providerId="ADAL" clId="{2F1D0C35-94B9-483A-9E22-C13E3F21134D}" dt="2024-09-27T18:20:56.715" v="2150" actId="47"/>
        <pc:sldMkLst>
          <pc:docMk/>
          <pc:sldMk cId="1527331088" sldId="269"/>
        </pc:sldMkLst>
        <pc:spChg chg="del">
          <ac:chgData name="OMeara, Amanda" userId="0301ab59-0e48-411d-b24a-9e740a82b5ec" providerId="ADAL" clId="{2F1D0C35-94B9-483A-9E22-C13E3F21134D}" dt="2024-09-27T18:20:37.757" v="2149"/>
          <ac:spMkLst>
            <pc:docMk/>
            <pc:sldMk cId="1527331088" sldId="269"/>
            <ac:spMk id="11" creationId="{8DF4D7F6-81B5-452A-9CE6-76D81F91D41B}"/>
          </ac:spMkLst>
        </pc:spChg>
        <pc:spChg chg="del">
          <ac:chgData name="OMeara, Amanda" userId="0301ab59-0e48-411d-b24a-9e740a82b5ec" providerId="ADAL" clId="{2F1D0C35-94B9-483A-9E22-C13E3F21134D}" dt="2024-09-27T18:20:37.757" v="2149"/>
          <ac:spMkLst>
            <pc:docMk/>
            <pc:sldMk cId="1527331088" sldId="269"/>
            <ac:spMk id="13" creationId="{4600514D-20FB-4559-97DC-D1DC39E6C3DE}"/>
          </ac:spMkLst>
        </pc:spChg>
        <pc:spChg chg="del">
          <ac:chgData name="OMeara, Amanda" userId="0301ab59-0e48-411d-b24a-9e740a82b5ec" providerId="ADAL" clId="{2F1D0C35-94B9-483A-9E22-C13E3F21134D}" dt="2024-09-27T18:20:37.757" v="2149"/>
          <ac:spMkLst>
            <pc:docMk/>
            <pc:sldMk cId="1527331088" sldId="269"/>
            <ac:spMk id="15" creationId="{266F638A-E405-4AC0-B984-72E5813B0DD1}"/>
          </ac:spMkLst>
        </pc:spChg>
        <pc:spChg chg="del">
          <ac:chgData name="OMeara, Amanda" userId="0301ab59-0e48-411d-b24a-9e740a82b5ec" providerId="ADAL" clId="{2F1D0C35-94B9-483A-9E22-C13E3F21134D}" dt="2024-09-27T18:20:37.757" v="2149"/>
          <ac:spMkLst>
            <pc:docMk/>
            <pc:sldMk cId="1527331088" sldId="269"/>
            <ac:spMk id="21" creationId="{27B538D5-95DB-47ED-9CB4-34AE5BF78E6B}"/>
          </ac:spMkLst>
        </pc:spChg>
        <pc:cxnChg chg="del">
          <ac:chgData name="OMeara, Amanda" userId="0301ab59-0e48-411d-b24a-9e740a82b5ec" providerId="ADAL" clId="{2F1D0C35-94B9-483A-9E22-C13E3F21134D}" dt="2024-09-27T18:20:37.757" v="2149"/>
          <ac:cxnSpMkLst>
            <pc:docMk/>
            <pc:sldMk cId="1527331088" sldId="269"/>
            <ac:cxnSpMk id="17" creationId="{7D1CBE93-B17D-4509-843C-82287C38032A}"/>
          </ac:cxnSpMkLst>
        </pc:cxnChg>
        <pc:cxnChg chg="del">
          <ac:chgData name="OMeara, Amanda" userId="0301ab59-0e48-411d-b24a-9e740a82b5ec" providerId="ADAL" clId="{2F1D0C35-94B9-483A-9E22-C13E3F21134D}" dt="2024-09-27T18:20:37.757" v="2149"/>
          <ac:cxnSpMkLst>
            <pc:docMk/>
            <pc:sldMk cId="1527331088" sldId="269"/>
            <ac:cxnSpMk id="19" creationId="{AE6277B4-6A43-48AB-89B2-3442221619CC}"/>
          </ac:cxnSpMkLst>
        </pc:cxnChg>
      </pc:sldChg>
      <pc:sldChg chg="addSp delSp modSp add mod ord setBg delDesignElem delCm">
        <pc:chgData name="OMeara, Amanda" userId="0301ab59-0e48-411d-b24a-9e740a82b5ec" providerId="ADAL" clId="{2F1D0C35-94B9-483A-9E22-C13E3F21134D}" dt="2024-09-30T15:34:21.463" v="8113"/>
        <pc:sldMkLst>
          <pc:docMk/>
          <pc:sldMk cId="3326040536" sldId="269"/>
        </pc:sldMkLst>
        <pc:spChg chg="add mod">
          <ac:chgData name="OMeara, Amanda" userId="0301ab59-0e48-411d-b24a-9e740a82b5ec" providerId="ADAL" clId="{2F1D0C35-94B9-483A-9E22-C13E3F21134D}" dt="2024-09-27T18:22:29.273" v="2173" actId="207"/>
          <ac:spMkLst>
            <pc:docMk/>
            <pc:sldMk cId="3326040536" sldId="269"/>
            <ac:spMk id="2" creationId="{8DC2F271-FBF9-B4BF-21B7-2B1DE3B83E9C}"/>
          </ac:spMkLst>
        </pc:spChg>
        <pc:spChg chg="add mod ord">
          <ac:chgData name="OMeara, Amanda" userId="0301ab59-0e48-411d-b24a-9e740a82b5ec" providerId="ADAL" clId="{2F1D0C35-94B9-483A-9E22-C13E3F21134D}" dt="2024-09-27T18:23:43.130" v="2187" actId="166"/>
          <ac:spMkLst>
            <pc:docMk/>
            <pc:sldMk cId="3326040536" sldId="269"/>
            <ac:spMk id="3" creationId="{975004D1-6183-138B-343B-FFD8C7C1360D}"/>
          </ac:spMkLst>
        </pc:spChg>
        <pc:spChg chg="del">
          <ac:chgData name="OMeara, Amanda" userId="0301ab59-0e48-411d-b24a-9e740a82b5ec" providerId="ADAL" clId="{2F1D0C35-94B9-483A-9E22-C13E3F21134D}" dt="2024-09-27T18:22:00.273" v="2157" actId="478"/>
          <ac:spMkLst>
            <pc:docMk/>
            <pc:sldMk cId="3326040536" sldId="269"/>
            <ac:spMk id="5" creationId="{872ADE44-9AF7-EF43-2DF9-1D4A6A6A7E11}"/>
          </ac:spMkLst>
        </pc:spChg>
        <pc:spChg chg="add del">
          <ac:chgData name="OMeara, Amanda" userId="0301ab59-0e48-411d-b24a-9e740a82b5ec" providerId="ADAL" clId="{2F1D0C35-94B9-483A-9E22-C13E3F21134D}" dt="2024-09-27T18:22:11.228" v="2159" actId="26606"/>
          <ac:spMkLst>
            <pc:docMk/>
            <pc:sldMk cId="3326040536" sldId="269"/>
            <ac:spMk id="22" creationId="{DD6BC9EB-F181-48AB-BCA2-3D1DB20D2D87}"/>
          </ac:spMkLst>
        </pc:spChg>
        <pc:spChg chg="del">
          <ac:chgData name="OMeara, Amanda" userId="0301ab59-0e48-411d-b24a-9e740a82b5ec" providerId="ADAL" clId="{2F1D0C35-94B9-483A-9E22-C13E3F21134D}" dt="2024-09-27T18:21:43.917" v="2152"/>
          <ac:spMkLst>
            <pc:docMk/>
            <pc:sldMk cId="3326040536" sldId="269"/>
            <ac:spMk id="23" creationId="{DD6BC9EB-F181-48AB-BCA2-3D1DB20D2D87}"/>
          </ac:spMkLst>
        </pc:spChg>
        <pc:spChg chg="add del">
          <ac:chgData name="OMeara, Amanda" userId="0301ab59-0e48-411d-b24a-9e740a82b5ec" providerId="ADAL" clId="{2F1D0C35-94B9-483A-9E22-C13E3F21134D}" dt="2024-09-27T18:22:11.228" v="2159" actId="26606"/>
          <ac:spMkLst>
            <pc:docMk/>
            <pc:sldMk cId="3326040536" sldId="269"/>
            <ac:spMk id="24" creationId="{D33AAA80-39DC-4020-9BFF-0718F35C7661}"/>
          </ac:spMkLst>
        </pc:spChg>
        <pc:spChg chg="del">
          <ac:chgData name="OMeara, Amanda" userId="0301ab59-0e48-411d-b24a-9e740a82b5ec" providerId="ADAL" clId="{2F1D0C35-94B9-483A-9E22-C13E3F21134D}" dt="2024-09-27T18:21:43.917" v="2152"/>
          <ac:spMkLst>
            <pc:docMk/>
            <pc:sldMk cId="3326040536" sldId="269"/>
            <ac:spMk id="25" creationId="{D33AAA80-39DC-4020-9BFF-0718F35C7661}"/>
          </ac:spMkLst>
        </pc:spChg>
        <pc:spChg chg="add del">
          <ac:chgData name="OMeara, Amanda" userId="0301ab59-0e48-411d-b24a-9e740a82b5ec" providerId="ADAL" clId="{2F1D0C35-94B9-483A-9E22-C13E3F21134D}" dt="2024-09-27T18:22:11.228" v="2159" actId="26606"/>
          <ac:spMkLst>
            <pc:docMk/>
            <pc:sldMk cId="3326040536" sldId="269"/>
            <ac:spMk id="28" creationId="{1177F295-741F-4EFF-B0CA-BE69295ADA07}"/>
          </ac:spMkLst>
        </pc:spChg>
        <pc:spChg chg="del">
          <ac:chgData name="OMeara, Amanda" userId="0301ab59-0e48-411d-b24a-9e740a82b5ec" providerId="ADAL" clId="{2F1D0C35-94B9-483A-9E22-C13E3F21134D}" dt="2024-09-27T18:21:43.917" v="2152"/>
          <ac:spMkLst>
            <pc:docMk/>
            <pc:sldMk cId="3326040536" sldId="269"/>
            <ac:spMk id="29" creationId="{1177F295-741F-4EFF-B0CA-BE69295ADA07}"/>
          </ac:spMkLst>
        </pc:spChg>
        <pc:spChg chg="add">
          <ac:chgData name="OMeara, Amanda" userId="0301ab59-0e48-411d-b24a-9e740a82b5ec" providerId="ADAL" clId="{2F1D0C35-94B9-483A-9E22-C13E3F21134D}" dt="2024-09-27T18:22:11.228" v="2159" actId="26606"/>
          <ac:spMkLst>
            <pc:docMk/>
            <pc:sldMk cId="3326040536" sldId="269"/>
            <ac:spMk id="41" creationId="{E80B86A7-A1EC-475B-9166-88902B033A38}"/>
          </ac:spMkLst>
        </pc:spChg>
        <pc:spChg chg="add">
          <ac:chgData name="OMeara, Amanda" userId="0301ab59-0e48-411d-b24a-9e740a82b5ec" providerId="ADAL" clId="{2F1D0C35-94B9-483A-9E22-C13E3F21134D}" dt="2024-09-27T18:22:11.228" v="2159" actId="26606"/>
          <ac:spMkLst>
            <pc:docMk/>
            <pc:sldMk cId="3326040536" sldId="269"/>
            <ac:spMk id="43" creationId="{C2C29CB1-9F74-4879-A6AF-AEA67B6F1F4D}"/>
          </ac:spMkLst>
        </pc:spChg>
        <pc:spChg chg="add">
          <ac:chgData name="OMeara, Amanda" userId="0301ab59-0e48-411d-b24a-9e740a82b5ec" providerId="ADAL" clId="{2F1D0C35-94B9-483A-9E22-C13E3F21134D}" dt="2024-09-27T18:22:11.228" v="2159" actId="26606"/>
          <ac:spMkLst>
            <pc:docMk/>
            <pc:sldMk cId="3326040536" sldId="269"/>
            <ac:spMk id="45" creationId="{7E2C7115-5336-410C-AD71-0F0952A2E5A7}"/>
          </ac:spMkLst>
        </pc:spChg>
        <pc:spChg chg="add mod">
          <ac:chgData name="OMeara, Amanda" userId="0301ab59-0e48-411d-b24a-9e740a82b5ec" providerId="ADAL" clId="{2F1D0C35-94B9-483A-9E22-C13E3F21134D}" dt="2024-09-27T18:38:42.216" v="2240" actId="1076"/>
          <ac:spMkLst>
            <pc:docMk/>
            <pc:sldMk cId="3326040536" sldId="269"/>
            <ac:spMk id="46" creationId="{30BA2318-E9E0-D285-57FA-92FB811F0BBE}"/>
          </ac:spMkLst>
        </pc:spChg>
        <pc:grpChg chg="add del">
          <ac:chgData name="OMeara, Amanda" userId="0301ab59-0e48-411d-b24a-9e740a82b5ec" providerId="ADAL" clId="{2F1D0C35-94B9-483A-9E22-C13E3F21134D}" dt="2024-09-27T18:22:11.228" v="2159" actId="26606"/>
          <ac:grpSpMkLst>
            <pc:docMk/>
            <pc:sldMk cId="3326040536" sldId="269"/>
            <ac:grpSpMk id="10" creationId="{76582886-877C-4AEC-A77F-8055EB9A0CF9}"/>
          </ac:grpSpMkLst>
        </pc:grpChg>
        <pc:grpChg chg="del">
          <ac:chgData name="OMeara, Amanda" userId="0301ab59-0e48-411d-b24a-9e740a82b5ec" providerId="ADAL" clId="{2F1D0C35-94B9-483A-9E22-C13E3F21134D}" dt="2024-09-27T18:21:43.917" v="2152"/>
          <ac:grpSpMkLst>
            <pc:docMk/>
            <pc:sldMk cId="3326040536" sldId="269"/>
            <ac:grpSpMk id="11" creationId="{76582886-877C-4AEC-A77F-8055EB9A0CF9}"/>
          </ac:grpSpMkLst>
        </pc:grpChg>
        <pc:picChg chg="ord">
          <ac:chgData name="OMeara, Amanda" userId="0301ab59-0e48-411d-b24a-9e740a82b5ec" providerId="ADAL" clId="{2F1D0C35-94B9-483A-9E22-C13E3F21134D}" dt="2024-09-27T18:22:11.228" v="2159" actId="26606"/>
          <ac:picMkLst>
            <pc:docMk/>
            <pc:sldMk cId="3326040536" sldId="269"/>
            <ac:picMk id="4" creationId="{0F497037-C771-12BB-F93C-6F1B3ADB4928}"/>
          </ac:picMkLst>
        </pc:picChg>
        <pc:picChg chg="add mod ord">
          <ac:chgData name="OMeara, Amanda" userId="0301ab59-0e48-411d-b24a-9e740a82b5ec" providerId="ADAL" clId="{2F1D0C35-94B9-483A-9E22-C13E3F21134D}" dt="2024-09-27T18:23:50.546" v="2212" actId="1038"/>
          <ac:picMkLst>
            <pc:docMk/>
            <pc:sldMk cId="3326040536" sldId="269"/>
            <ac:picMk id="6" creationId="{9D55F523-C2AB-FA37-6416-4F59D2F85FFD}"/>
          </ac:picMkLst>
        </pc:picChg>
        <pc:picChg chg="add del mod">
          <ac:chgData name="OMeara, Amanda" userId="0301ab59-0e48-411d-b24a-9e740a82b5ec" providerId="ADAL" clId="{2F1D0C35-94B9-483A-9E22-C13E3F21134D}" dt="2024-09-27T18:24:16.434" v="2217" actId="478"/>
          <ac:picMkLst>
            <pc:docMk/>
            <pc:sldMk cId="3326040536" sldId="269"/>
            <ac:picMk id="38" creationId="{FB13330A-A317-2264-15AC-D0A63655E482}"/>
          </ac:picMkLst>
        </pc:picChg>
        <pc:picChg chg="add del mod">
          <ac:chgData name="OMeara, Amanda" userId="0301ab59-0e48-411d-b24a-9e740a82b5ec" providerId="ADAL" clId="{2F1D0C35-94B9-483A-9E22-C13E3F21134D}" dt="2024-09-27T18:24:31.618" v="2221" actId="478"/>
          <ac:picMkLst>
            <pc:docMk/>
            <pc:sldMk cId="3326040536" sldId="269"/>
            <ac:picMk id="40" creationId="{16B03A20-6FBA-A6AD-2D68-1B89915F6EA1}"/>
          </ac:picMkLst>
        </pc:picChg>
        <pc:picChg chg="add mod">
          <ac:chgData name="OMeara, Amanda" userId="0301ab59-0e48-411d-b24a-9e740a82b5ec" providerId="ADAL" clId="{2F1D0C35-94B9-483A-9E22-C13E3F21134D}" dt="2024-09-27T18:37:32.569" v="2231" actId="962"/>
          <ac:picMkLst>
            <pc:docMk/>
            <pc:sldMk cId="3326040536" sldId="269"/>
            <ac:picMk id="44" creationId="{4F559A8A-F282-2794-3DE8-27361F09AFA1}"/>
          </ac:picMkLst>
        </pc:picChg>
        <pc:cxnChg chg="add del">
          <ac:chgData name="OMeara, Amanda" userId="0301ab59-0e48-411d-b24a-9e740a82b5ec" providerId="ADAL" clId="{2F1D0C35-94B9-483A-9E22-C13E3F21134D}" dt="2024-09-27T18:22:11.228" v="2159" actId="26606"/>
          <ac:cxnSpMkLst>
            <pc:docMk/>
            <pc:sldMk cId="3326040536" sldId="269"/>
            <ac:cxnSpMk id="26" creationId="{C9C5D90B-7EE3-4D26-AB7D-A5A3A6E11203}"/>
          </ac:cxnSpMkLst>
        </pc:cxnChg>
        <pc:cxnChg chg="del">
          <ac:chgData name="OMeara, Amanda" userId="0301ab59-0e48-411d-b24a-9e740a82b5ec" providerId="ADAL" clId="{2F1D0C35-94B9-483A-9E22-C13E3F21134D}" dt="2024-09-27T18:21:43.917" v="2152"/>
          <ac:cxnSpMkLst>
            <pc:docMk/>
            <pc:sldMk cId="3326040536" sldId="269"/>
            <ac:cxnSpMk id="27" creationId="{C9C5D90B-7EE3-4D26-AB7D-A5A3A6E1120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4:21.463" v="8113"/>
              <pc2:cmMkLst xmlns:pc2="http://schemas.microsoft.com/office/powerpoint/2019/9/main/command">
                <pc:docMk/>
                <pc:sldMk cId="3326040536" sldId="269"/>
                <pc2:cmMk id="{782FA8DF-FE7C-4BA2-8BBF-063E332F296B}"/>
              </pc2:cmMkLst>
            </pc226:cmChg>
          </p:ext>
        </pc:extLst>
      </pc:sldChg>
      <pc:sldChg chg="delSp add del setBg delDesignElem">
        <pc:chgData name="OMeara, Amanda" userId="0301ab59-0e48-411d-b24a-9e740a82b5ec" providerId="ADAL" clId="{2F1D0C35-94B9-483A-9E22-C13E3F21134D}" dt="2024-09-27T18:18:21.228" v="2134" actId="47"/>
        <pc:sldMkLst>
          <pc:docMk/>
          <pc:sldMk cId="3502946486" sldId="269"/>
        </pc:sldMkLst>
        <pc:spChg chg="del">
          <ac:chgData name="OMeara, Amanda" userId="0301ab59-0e48-411d-b24a-9e740a82b5ec" providerId="ADAL" clId="{2F1D0C35-94B9-483A-9E22-C13E3F21134D}" dt="2024-09-27T18:17:57.615" v="2133"/>
          <ac:spMkLst>
            <pc:docMk/>
            <pc:sldMk cId="3502946486" sldId="269"/>
            <ac:spMk id="11" creationId="{8DF4D7F6-81B5-452A-9CE6-76D81F91D41B}"/>
          </ac:spMkLst>
        </pc:spChg>
        <pc:spChg chg="del">
          <ac:chgData name="OMeara, Amanda" userId="0301ab59-0e48-411d-b24a-9e740a82b5ec" providerId="ADAL" clId="{2F1D0C35-94B9-483A-9E22-C13E3F21134D}" dt="2024-09-27T18:17:57.615" v="2133"/>
          <ac:spMkLst>
            <pc:docMk/>
            <pc:sldMk cId="3502946486" sldId="269"/>
            <ac:spMk id="13" creationId="{4600514D-20FB-4559-97DC-D1DC39E6C3DE}"/>
          </ac:spMkLst>
        </pc:spChg>
        <pc:spChg chg="del">
          <ac:chgData name="OMeara, Amanda" userId="0301ab59-0e48-411d-b24a-9e740a82b5ec" providerId="ADAL" clId="{2F1D0C35-94B9-483A-9E22-C13E3F21134D}" dt="2024-09-27T18:17:57.615" v="2133"/>
          <ac:spMkLst>
            <pc:docMk/>
            <pc:sldMk cId="3502946486" sldId="269"/>
            <ac:spMk id="15" creationId="{266F638A-E405-4AC0-B984-72E5813B0DD1}"/>
          </ac:spMkLst>
        </pc:spChg>
        <pc:spChg chg="del">
          <ac:chgData name="OMeara, Amanda" userId="0301ab59-0e48-411d-b24a-9e740a82b5ec" providerId="ADAL" clId="{2F1D0C35-94B9-483A-9E22-C13E3F21134D}" dt="2024-09-27T18:17:57.615" v="2133"/>
          <ac:spMkLst>
            <pc:docMk/>
            <pc:sldMk cId="3502946486" sldId="269"/>
            <ac:spMk id="21" creationId="{27B538D5-95DB-47ED-9CB4-34AE5BF78E6B}"/>
          </ac:spMkLst>
        </pc:spChg>
        <pc:cxnChg chg="del">
          <ac:chgData name="OMeara, Amanda" userId="0301ab59-0e48-411d-b24a-9e740a82b5ec" providerId="ADAL" clId="{2F1D0C35-94B9-483A-9E22-C13E3F21134D}" dt="2024-09-27T18:17:57.615" v="2133"/>
          <ac:cxnSpMkLst>
            <pc:docMk/>
            <pc:sldMk cId="3502946486" sldId="269"/>
            <ac:cxnSpMk id="17" creationId="{7D1CBE93-B17D-4509-843C-82287C38032A}"/>
          </ac:cxnSpMkLst>
        </pc:cxnChg>
        <pc:cxnChg chg="del">
          <ac:chgData name="OMeara, Amanda" userId="0301ab59-0e48-411d-b24a-9e740a82b5ec" providerId="ADAL" clId="{2F1D0C35-94B9-483A-9E22-C13E3F21134D}" dt="2024-09-27T18:17:57.615" v="2133"/>
          <ac:cxnSpMkLst>
            <pc:docMk/>
            <pc:sldMk cId="3502946486" sldId="269"/>
            <ac:cxnSpMk id="19" creationId="{AE6277B4-6A43-48AB-89B2-3442221619CC}"/>
          </ac:cxnSpMkLst>
        </pc:cxnChg>
      </pc:sldChg>
      <pc:sldChg chg="addSp delSp modSp add mod setBg delDesignElem delCm modCm">
        <pc:chgData name="OMeara, Amanda" userId="0301ab59-0e48-411d-b24a-9e740a82b5ec" providerId="ADAL" clId="{2F1D0C35-94B9-483A-9E22-C13E3F21134D}" dt="2024-09-30T15:34:24.491" v="8114"/>
        <pc:sldMkLst>
          <pc:docMk/>
          <pc:sldMk cId="85445403" sldId="270"/>
        </pc:sldMkLst>
        <pc:spChg chg="del">
          <ac:chgData name="OMeara, Amanda" userId="0301ab59-0e48-411d-b24a-9e740a82b5ec" providerId="ADAL" clId="{2F1D0C35-94B9-483A-9E22-C13E3F21134D}" dt="2024-09-27T19:13:17.299" v="4726" actId="478"/>
          <ac:spMkLst>
            <pc:docMk/>
            <pc:sldMk cId="85445403" sldId="270"/>
            <ac:spMk id="2" creationId="{8DC2F271-FBF9-B4BF-21B7-2B1DE3B83E9C}"/>
          </ac:spMkLst>
        </pc:spChg>
        <pc:spChg chg="del">
          <ac:chgData name="OMeara, Amanda" userId="0301ab59-0e48-411d-b24a-9e740a82b5ec" providerId="ADAL" clId="{2F1D0C35-94B9-483A-9E22-C13E3F21134D}" dt="2024-09-27T19:13:19.766" v="4728" actId="478"/>
          <ac:spMkLst>
            <pc:docMk/>
            <pc:sldMk cId="85445403" sldId="270"/>
            <ac:spMk id="3" creationId="{975004D1-6183-138B-343B-FFD8C7C1360D}"/>
          </ac:spMkLst>
        </pc:spChg>
        <pc:spChg chg="add del mod">
          <ac:chgData name="OMeara, Amanda" userId="0301ab59-0e48-411d-b24a-9e740a82b5ec" providerId="ADAL" clId="{2F1D0C35-94B9-483A-9E22-C13E3F21134D}" dt="2024-09-27T19:13:26.003" v="4731" actId="478"/>
          <ac:spMkLst>
            <pc:docMk/>
            <pc:sldMk cId="85445403" sldId="270"/>
            <ac:spMk id="7" creationId="{04273EC6-AEC0-672E-84A3-18BB2880796E}"/>
          </ac:spMkLst>
        </pc:spChg>
        <pc:spChg chg="add del">
          <ac:chgData name="OMeara, Amanda" userId="0301ab59-0e48-411d-b24a-9e740a82b5ec" providerId="ADAL" clId="{2F1D0C35-94B9-483A-9E22-C13E3F21134D}" dt="2024-09-30T15:04:02.478" v="8076" actId="26606"/>
          <ac:spMkLst>
            <pc:docMk/>
            <pc:sldMk cId="85445403" sldId="270"/>
            <ac:spMk id="15" creationId="{FABB624F-BF77-4AE1-B71D-2D681D4731B8}"/>
          </ac:spMkLst>
        </pc:spChg>
        <pc:spChg chg="add">
          <ac:chgData name="OMeara, Amanda" userId="0301ab59-0e48-411d-b24a-9e740a82b5ec" providerId="ADAL" clId="{2F1D0C35-94B9-483A-9E22-C13E3F21134D}" dt="2024-09-30T15:04:02.481" v="8077" actId="26606"/>
          <ac:spMkLst>
            <pc:docMk/>
            <pc:sldMk cId="85445403" sldId="270"/>
            <ac:spMk id="17" creationId="{6C2997EE-0889-44C3-AC0D-18F26AC9AAAB}"/>
          </ac:spMkLst>
        </pc:spChg>
        <pc:spChg chg="del">
          <ac:chgData name="OMeara, Amanda" userId="0301ab59-0e48-411d-b24a-9e740a82b5ec" providerId="ADAL" clId="{2F1D0C35-94B9-483A-9E22-C13E3F21134D}" dt="2024-09-27T19:13:13.346" v="4725"/>
          <ac:spMkLst>
            <pc:docMk/>
            <pc:sldMk cId="85445403" sldId="270"/>
            <ac:spMk id="41" creationId="{E80B86A7-A1EC-475B-9166-88902B033A38}"/>
          </ac:spMkLst>
        </pc:spChg>
        <pc:spChg chg="del">
          <ac:chgData name="OMeara, Amanda" userId="0301ab59-0e48-411d-b24a-9e740a82b5ec" providerId="ADAL" clId="{2F1D0C35-94B9-483A-9E22-C13E3F21134D}" dt="2024-09-27T19:13:13.346" v="4725"/>
          <ac:spMkLst>
            <pc:docMk/>
            <pc:sldMk cId="85445403" sldId="270"/>
            <ac:spMk id="43" creationId="{C2C29CB1-9F74-4879-A6AF-AEA67B6F1F4D}"/>
          </ac:spMkLst>
        </pc:spChg>
        <pc:spChg chg="del">
          <ac:chgData name="OMeara, Amanda" userId="0301ab59-0e48-411d-b24a-9e740a82b5ec" providerId="ADAL" clId="{2F1D0C35-94B9-483A-9E22-C13E3F21134D}" dt="2024-09-27T19:13:13.346" v="4725"/>
          <ac:spMkLst>
            <pc:docMk/>
            <pc:sldMk cId="85445403" sldId="270"/>
            <ac:spMk id="45" creationId="{7E2C7115-5336-410C-AD71-0F0952A2E5A7}"/>
          </ac:spMkLst>
        </pc:spChg>
        <pc:spChg chg="del">
          <ac:chgData name="OMeara, Amanda" userId="0301ab59-0e48-411d-b24a-9e740a82b5ec" providerId="ADAL" clId="{2F1D0C35-94B9-483A-9E22-C13E3F21134D}" dt="2024-09-27T19:13:24.514" v="4730" actId="478"/>
          <ac:spMkLst>
            <pc:docMk/>
            <pc:sldMk cId="85445403" sldId="270"/>
            <ac:spMk id="46" creationId="{30BA2318-E9E0-D285-57FA-92FB811F0BBE}"/>
          </ac:spMkLst>
        </pc:spChg>
        <pc:picChg chg="add mod ord">
          <ac:chgData name="OMeara, Amanda" userId="0301ab59-0e48-411d-b24a-9e740a82b5ec" providerId="ADAL" clId="{2F1D0C35-94B9-483A-9E22-C13E3F21134D}" dt="2024-09-30T15:04:02.481" v="8077" actId="26606"/>
          <ac:picMkLst>
            <pc:docMk/>
            <pc:sldMk cId="85445403" sldId="270"/>
            <ac:picMk id="3" creationId="{347157F2-E062-E276-2465-C393522B0CF2}"/>
          </ac:picMkLst>
        </pc:picChg>
        <pc:picChg chg="ord">
          <ac:chgData name="OMeara, Amanda" userId="0301ab59-0e48-411d-b24a-9e740a82b5ec" providerId="ADAL" clId="{2F1D0C35-94B9-483A-9E22-C13E3F21134D}" dt="2024-09-30T15:04:02.481" v="8077" actId="26606"/>
          <ac:picMkLst>
            <pc:docMk/>
            <pc:sldMk cId="85445403" sldId="270"/>
            <ac:picMk id="4" creationId="{0F497037-C771-12BB-F93C-6F1B3ADB4928}"/>
          </ac:picMkLst>
        </pc:picChg>
        <pc:picChg chg="del">
          <ac:chgData name="OMeara, Amanda" userId="0301ab59-0e48-411d-b24a-9e740a82b5ec" providerId="ADAL" clId="{2F1D0C35-94B9-483A-9E22-C13E3F21134D}" dt="2024-09-27T19:13:22.483" v="4729" actId="478"/>
          <ac:picMkLst>
            <pc:docMk/>
            <pc:sldMk cId="85445403" sldId="270"/>
            <ac:picMk id="6" creationId="{9D55F523-C2AB-FA37-6416-4F59D2F85FFD}"/>
          </ac:picMkLst>
        </pc:picChg>
        <pc:picChg chg="add del mod">
          <ac:chgData name="OMeara, Amanda" userId="0301ab59-0e48-411d-b24a-9e740a82b5ec" providerId="ADAL" clId="{2F1D0C35-94B9-483A-9E22-C13E3F21134D}" dt="2024-09-30T15:00:08.973" v="8055" actId="478"/>
          <ac:picMkLst>
            <pc:docMk/>
            <pc:sldMk cId="85445403" sldId="270"/>
            <ac:picMk id="6" creationId="{D35746DF-7794-199B-3F1B-18B9F0B546A0}"/>
          </ac:picMkLst>
        </pc:picChg>
        <pc:picChg chg="add mod ord">
          <ac:chgData name="OMeara, Amanda" userId="0301ab59-0e48-411d-b24a-9e740a82b5ec" providerId="ADAL" clId="{2F1D0C35-94B9-483A-9E22-C13E3F21134D}" dt="2024-09-30T15:04:02.481" v="8077" actId="26606"/>
          <ac:picMkLst>
            <pc:docMk/>
            <pc:sldMk cId="85445403" sldId="270"/>
            <ac:picMk id="8" creationId="{9BDC609B-8E5E-B240-7536-394AB6E525C6}"/>
          </ac:picMkLst>
        </pc:picChg>
        <pc:picChg chg="add mod">
          <ac:chgData name="OMeara, Amanda" userId="0301ab59-0e48-411d-b24a-9e740a82b5ec" providerId="ADAL" clId="{2F1D0C35-94B9-483A-9E22-C13E3F21134D}" dt="2024-09-30T15:04:02.481" v="8077" actId="26606"/>
          <ac:picMkLst>
            <pc:docMk/>
            <pc:sldMk cId="85445403" sldId="270"/>
            <ac:picMk id="10" creationId="{15E9C1BE-B425-6760-9A4C-6E0837D807F7}"/>
          </ac:picMkLst>
        </pc:picChg>
        <pc:picChg chg="del">
          <ac:chgData name="OMeara, Amanda" userId="0301ab59-0e48-411d-b24a-9e740a82b5ec" providerId="ADAL" clId="{2F1D0C35-94B9-483A-9E22-C13E3F21134D}" dt="2024-09-27T19:13:18.019" v="4727" actId="478"/>
          <ac:picMkLst>
            <pc:docMk/>
            <pc:sldMk cId="85445403" sldId="270"/>
            <ac:picMk id="44" creationId="{4F559A8A-F282-2794-3DE8-27361F09AF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OMeara, Amanda" userId="0301ab59-0e48-411d-b24a-9e740a82b5ec" providerId="ADAL" clId="{2F1D0C35-94B9-483A-9E22-C13E3F21134D}" dt="2024-09-30T15:34:24.491" v="8114"/>
              <pc2:cmMkLst xmlns:pc2="http://schemas.microsoft.com/office/powerpoint/2019/9/main/command">
                <pc:docMk/>
                <pc:sldMk cId="85445403" sldId="270"/>
                <pc2:cmMk id="{8AAF2641-B3D8-44B5-9C58-A63E1A4D2740}"/>
              </pc2:cmMkLst>
            </pc226:cmChg>
          </p:ext>
        </pc:extLst>
      </pc:sldChg>
      <pc:sldChg chg="addSp delSp modSp add del mod ord setBg delCm">
        <pc:chgData name="OMeara, Amanda" userId="0301ab59-0e48-411d-b24a-9e740a82b5ec" providerId="ADAL" clId="{2F1D0C35-94B9-483A-9E22-C13E3F21134D}" dt="2024-09-30T20:13:51.417" v="9448" actId="47"/>
        <pc:sldMkLst>
          <pc:docMk/>
          <pc:sldMk cId="3161255651" sldId="271"/>
        </pc:sldMkLst>
        <pc:spChg chg="add del mod">
          <ac:chgData name="OMeara, Amanda" userId="0301ab59-0e48-411d-b24a-9e740a82b5ec" providerId="ADAL" clId="{2F1D0C35-94B9-483A-9E22-C13E3F21134D}" dt="2024-09-30T13:48:38.826" v="5557" actId="478"/>
          <ac:spMkLst>
            <pc:docMk/>
            <pc:sldMk cId="3161255651" sldId="271"/>
            <ac:spMk id="3" creationId="{9F636F21-E63C-2CFC-B63C-BCFB5D9E1FB3}"/>
          </ac:spMkLst>
        </pc:spChg>
        <pc:spChg chg="mod">
          <ac:chgData name="OMeara, Amanda" userId="0301ab59-0e48-411d-b24a-9e740a82b5ec" providerId="ADAL" clId="{2F1D0C35-94B9-483A-9E22-C13E3F21134D}" dt="2024-09-30T20:10:52.522" v="9392" actId="1076"/>
          <ac:spMkLst>
            <pc:docMk/>
            <pc:sldMk cId="3161255651" sldId="271"/>
            <ac:spMk id="5" creationId="{FB2E442C-7EFC-D15C-F3ED-BF7DB3900C27}"/>
          </ac:spMkLst>
        </pc:spChg>
        <pc:spChg chg="del mod">
          <ac:chgData name="OMeara, Amanda" userId="0301ab59-0e48-411d-b24a-9e740a82b5ec" providerId="ADAL" clId="{2F1D0C35-94B9-483A-9E22-C13E3F21134D}" dt="2024-09-30T13:48:57.934" v="5559" actId="26606"/>
          <ac:spMkLst>
            <pc:docMk/>
            <pc:sldMk cId="3161255651" sldId="271"/>
            <ac:spMk id="6" creationId="{85B52DF4-E2E7-BCBC-5CCA-9067D229A1CF}"/>
          </ac:spMkLst>
        </pc:spChg>
        <pc:spChg chg="add del mod">
          <ac:chgData name="OMeara, Amanda" userId="0301ab59-0e48-411d-b24a-9e740a82b5ec" providerId="ADAL" clId="{2F1D0C35-94B9-483A-9E22-C13E3F21134D}" dt="2024-09-30T13:49:37.594" v="5569" actId="478"/>
          <ac:spMkLst>
            <pc:docMk/>
            <pc:sldMk cId="3161255651" sldId="271"/>
            <ac:spMk id="7" creationId="{A63D5168-0025-8C6C-7AA8-FB0BE93E8BAB}"/>
          </ac:spMkLst>
        </pc:spChg>
        <pc:spChg chg="add del">
          <ac:chgData name="OMeara, Amanda" userId="0301ab59-0e48-411d-b24a-9e740a82b5ec" providerId="ADAL" clId="{2F1D0C35-94B9-483A-9E22-C13E3F21134D}" dt="2024-09-30T20:09:19.483" v="9369" actId="26606"/>
          <ac:spMkLst>
            <pc:docMk/>
            <pc:sldMk cId="3161255651" sldId="271"/>
            <ac:spMk id="12" creationId="{45B71F80-1F92-4074-84D9-16A062B215B3}"/>
          </ac:spMkLst>
        </pc:spChg>
        <pc:spChg chg="add del">
          <ac:chgData name="OMeara, Amanda" userId="0301ab59-0e48-411d-b24a-9e740a82b5ec" providerId="ADAL" clId="{2F1D0C35-94B9-483A-9E22-C13E3F21134D}" dt="2024-09-30T20:09:19.483" v="9369" actId="26606"/>
          <ac:spMkLst>
            <pc:docMk/>
            <pc:sldMk cId="3161255651" sldId="271"/>
            <ac:spMk id="14" creationId="{7209C9DA-6E0D-46D9-8275-C52222D8CCAC}"/>
          </ac:spMkLst>
        </pc:spChg>
        <pc:spChg chg="add del">
          <ac:chgData name="OMeara, Amanda" userId="0301ab59-0e48-411d-b24a-9e740a82b5ec" providerId="ADAL" clId="{2F1D0C35-94B9-483A-9E22-C13E3F21134D}" dt="2024-09-30T20:09:19.483" v="9369" actId="26606"/>
          <ac:spMkLst>
            <pc:docMk/>
            <pc:sldMk cId="3161255651" sldId="271"/>
            <ac:spMk id="16" creationId="{3EB57A4D-E0D0-46DA-B339-F24CA46FA70B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23" creationId="{3F088236-D655-4F88-B238-E16762358025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25" creationId="{3DAC0C92-199E-475C-9390-119A9B027276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27" creationId="{C4CFB339-0ED8-4FE2-9EF1-6D1375B8499B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28" creationId="{3F088236-D655-4F88-B238-E16762358025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29" creationId="{31896C80-2069-4431-9C19-83B913734490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30" creationId="{3DAC0C92-199E-475C-9390-119A9B027276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31" creationId="{BF120A21-0841-4823-B0C4-28AEBCEF9B78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32" creationId="{C4CFB339-0ED8-4FE2-9EF1-6D1375B8499B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33" creationId="{DBB05BAE-BBD3-4289-899F-A6851503C6B0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34" creationId="{31896C80-2069-4431-9C19-83B913734490}"/>
          </ac:spMkLst>
        </pc:spChg>
        <pc:spChg chg="add del">
          <ac:chgData name="OMeara, Amanda" userId="0301ab59-0e48-411d-b24a-9e740a82b5ec" providerId="ADAL" clId="{2F1D0C35-94B9-483A-9E22-C13E3F21134D}" dt="2024-09-30T20:09:13.342" v="9368" actId="26606"/>
          <ac:spMkLst>
            <pc:docMk/>
            <pc:sldMk cId="3161255651" sldId="271"/>
            <ac:spMk id="35" creationId="{9874D11C-36F5-4BBE-A490-019A54E953B0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36" creationId="{BF120A21-0841-4823-B0C4-28AEBCEF9B78}"/>
          </ac:spMkLst>
        </pc:spChg>
        <pc:spChg chg="add del">
          <ac:chgData name="OMeara, Amanda" userId="0301ab59-0e48-411d-b24a-9e740a82b5ec" providerId="ADAL" clId="{2F1D0C35-94B9-483A-9E22-C13E3F21134D}" dt="2024-09-30T20:10:44.163" v="9390" actId="26606"/>
          <ac:spMkLst>
            <pc:docMk/>
            <pc:sldMk cId="3161255651" sldId="271"/>
            <ac:spMk id="37" creationId="{9F4444CE-BC8D-4D61-B303-4C05614E62AB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38" creationId="{DBB05BAE-BBD3-4289-899F-A6851503C6B0}"/>
          </ac:spMkLst>
        </pc:spChg>
        <pc:spChg chg="add del">
          <ac:chgData name="OMeara, Amanda" userId="0301ab59-0e48-411d-b24a-9e740a82b5ec" providerId="ADAL" clId="{2F1D0C35-94B9-483A-9E22-C13E3F21134D}" dt="2024-09-30T20:10:44.163" v="9390" actId="26606"/>
          <ac:spMkLst>
            <pc:docMk/>
            <pc:sldMk cId="3161255651" sldId="271"/>
            <ac:spMk id="39" creationId="{62423CA5-E2E1-4789-B759-9906C1C94063}"/>
          </ac:spMkLst>
        </pc:spChg>
        <pc:spChg chg="add del">
          <ac:chgData name="OMeara, Amanda" userId="0301ab59-0e48-411d-b24a-9e740a82b5ec" providerId="ADAL" clId="{2F1D0C35-94B9-483A-9E22-C13E3F21134D}" dt="2024-09-30T20:08:38.073" v="9366" actId="26606"/>
          <ac:spMkLst>
            <pc:docMk/>
            <pc:sldMk cId="3161255651" sldId="271"/>
            <ac:spMk id="40" creationId="{9874D11C-36F5-4BBE-A490-019A54E953B0}"/>
          </ac:spMkLst>
        </pc:spChg>
        <pc:spChg chg="add del">
          <ac:chgData name="OMeara, Amanda" userId="0301ab59-0e48-411d-b24a-9e740a82b5ec" providerId="ADAL" clId="{2F1D0C35-94B9-483A-9E22-C13E3F21134D}" dt="2024-09-30T20:10:44.163" v="9390" actId="26606"/>
          <ac:spMkLst>
            <pc:docMk/>
            <pc:sldMk cId="3161255651" sldId="271"/>
            <ac:spMk id="41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30T20:10:44.163" v="9390" actId="26606"/>
          <ac:spMkLst>
            <pc:docMk/>
            <pc:sldMk cId="3161255651" sldId="271"/>
            <ac:spMk id="42" creationId="{B2205F6E-03C6-4E92-877C-E2482F6599AA}"/>
          </ac:spMkLst>
        </pc:spChg>
        <pc:graphicFrameChg chg="add mod modGraphic">
          <ac:chgData name="OMeara, Amanda" userId="0301ab59-0e48-411d-b24a-9e740a82b5ec" providerId="ADAL" clId="{2F1D0C35-94B9-483A-9E22-C13E3F21134D}" dt="2024-09-30T20:11:04.587" v="9397" actId="1076"/>
          <ac:graphicFrameMkLst>
            <pc:docMk/>
            <pc:sldMk cId="3161255651" sldId="271"/>
            <ac:graphicFrameMk id="8" creationId="{7C62F7F7-088C-1CF7-3447-07CEFF8E0C51}"/>
          </ac:graphicFrameMkLst>
        </pc:graphicFrameChg>
        <pc:graphicFrameChg chg="add del mod">
          <ac:chgData name="OMeara, Amanda" userId="0301ab59-0e48-411d-b24a-9e740a82b5ec" providerId="ADAL" clId="{2F1D0C35-94B9-483A-9E22-C13E3F21134D}" dt="2024-09-30T20:11:58.453" v="9416" actId="478"/>
          <ac:graphicFrameMkLst>
            <pc:docMk/>
            <pc:sldMk cId="3161255651" sldId="271"/>
            <ac:graphicFrameMk id="20" creationId="{4EDAD66D-1C26-14BA-CD38-6E83A92AF69A}"/>
          </ac:graphicFrameMkLst>
        </pc:graphicFrameChg>
        <pc:picChg chg="ord">
          <ac:chgData name="OMeara, Amanda" userId="0301ab59-0e48-411d-b24a-9e740a82b5ec" providerId="ADAL" clId="{2F1D0C35-94B9-483A-9E22-C13E3F21134D}" dt="2024-09-30T20:09:19.483" v="9369" actId="26606"/>
          <ac:picMkLst>
            <pc:docMk/>
            <pc:sldMk cId="3161255651" sldId="271"/>
            <ac:picMk id="4" creationId="{045EB99B-3934-42FE-1FAF-7590C5ADE60B}"/>
          </ac:picMkLst>
        </pc:picChg>
        <pc:picChg chg="add del mod modCrop">
          <ac:chgData name="OMeara, Amanda" userId="0301ab59-0e48-411d-b24a-9e740a82b5ec" providerId="ADAL" clId="{2F1D0C35-94B9-483A-9E22-C13E3F21134D}" dt="2024-09-30T20:05:40.932" v="9328" actId="478"/>
          <ac:picMkLst>
            <pc:docMk/>
            <pc:sldMk cId="3161255651" sldId="271"/>
            <ac:picMk id="10" creationId="{76879536-FE3D-B237-3DD8-134E205EF374}"/>
          </ac:picMkLst>
        </pc:picChg>
        <pc:picChg chg="add del mod modCrop">
          <ac:chgData name="OMeara, Amanda" userId="0301ab59-0e48-411d-b24a-9e740a82b5ec" providerId="ADAL" clId="{2F1D0C35-94B9-483A-9E22-C13E3F21134D}" dt="2024-09-30T19:55:40.949" v="9189" actId="478"/>
          <ac:picMkLst>
            <pc:docMk/>
            <pc:sldMk cId="3161255651" sldId="271"/>
            <ac:picMk id="13" creationId="{E47FE6F3-DE18-83FE-5D2D-774606CA6E84}"/>
          </ac:picMkLst>
        </pc:picChg>
        <pc:picChg chg="add del mod">
          <ac:chgData name="OMeara, Amanda" userId="0301ab59-0e48-411d-b24a-9e740a82b5ec" providerId="ADAL" clId="{2F1D0C35-94B9-483A-9E22-C13E3F21134D}" dt="2024-09-30T20:05:56.516" v="9331" actId="478"/>
          <ac:picMkLst>
            <pc:docMk/>
            <pc:sldMk cId="3161255651" sldId="271"/>
            <ac:picMk id="17" creationId="{61CF92B4-7BAC-8C66-6408-15A332B25D39}"/>
          </ac:picMkLst>
        </pc:picChg>
        <pc:picChg chg="add mod ord modCrop">
          <ac:chgData name="OMeara, Amanda" userId="0301ab59-0e48-411d-b24a-9e740a82b5ec" providerId="ADAL" clId="{2F1D0C35-94B9-483A-9E22-C13E3F21134D}" dt="2024-09-30T20:11:00.893" v="9395" actId="14100"/>
          <ac:picMkLst>
            <pc:docMk/>
            <pc:sldMk cId="3161255651" sldId="271"/>
            <ac:picMk id="19" creationId="{81DBA4FD-E4A2-F911-D126-D4F89B356541}"/>
          </ac:picMkLst>
        </pc:picChg>
        <pc:cxnChg chg="add del">
          <ac:chgData name="OMeara, Amanda" userId="0301ab59-0e48-411d-b24a-9e740a82b5ec" providerId="ADAL" clId="{2F1D0C35-94B9-483A-9E22-C13E3F21134D}" dt="2024-09-30T20:09:13.342" v="9368" actId="26606"/>
          <ac:cxnSpMkLst>
            <pc:docMk/>
            <pc:sldMk cId="3161255651" sldId="271"/>
            <ac:cxnSpMk id="21" creationId="{64FA5DFF-7FE6-4855-84E6-DFA78EE978BD}"/>
          </ac:cxnSpMkLst>
        </pc:cxnChg>
        <pc:cxnChg chg="add del">
          <ac:chgData name="OMeara, Amanda" userId="0301ab59-0e48-411d-b24a-9e740a82b5ec" providerId="ADAL" clId="{2F1D0C35-94B9-483A-9E22-C13E3F21134D}" dt="2024-09-30T20:09:13.342" v="9368" actId="26606"/>
          <ac:cxnSpMkLst>
            <pc:docMk/>
            <pc:sldMk cId="3161255651" sldId="271"/>
            <ac:cxnSpMk id="22" creationId="{2AFD8CBA-54A3-4363-991B-B9C631BBFA74}"/>
          </ac:cxnSpMkLst>
        </pc:cxnChg>
        <pc:cxnChg chg="add del">
          <ac:chgData name="OMeara, Amanda" userId="0301ab59-0e48-411d-b24a-9e740a82b5ec" providerId="ADAL" clId="{2F1D0C35-94B9-483A-9E22-C13E3F21134D}" dt="2024-09-30T20:08:38.073" v="9366" actId="26606"/>
          <ac:cxnSpMkLst>
            <pc:docMk/>
            <pc:sldMk cId="3161255651" sldId="271"/>
            <ac:cxnSpMk id="24" creationId="{64FA5DFF-7FE6-4855-84E6-DFA78EE978BD}"/>
          </ac:cxnSpMkLst>
        </pc:cxnChg>
        <pc:cxnChg chg="add del">
          <ac:chgData name="OMeara, Amanda" userId="0301ab59-0e48-411d-b24a-9e740a82b5ec" providerId="ADAL" clId="{2F1D0C35-94B9-483A-9E22-C13E3F21134D}" dt="2024-09-30T20:08:38.073" v="9366" actId="26606"/>
          <ac:cxnSpMkLst>
            <pc:docMk/>
            <pc:sldMk cId="3161255651" sldId="271"/>
            <ac:cxnSpMk id="26" creationId="{2AFD8CBA-54A3-4363-991B-B9C631BBFA7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5:04.316" v="8123"/>
              <pc2:cmMkLst xmlns:pc2="http://schemas.microsoft.com/office/powerpoint/2019/9/main/command">
                <pc:docMk/>
                <pc:sldMk cId="3161255651" sldId="271"/>
                <pc2:cmMk id="{B326A7A6-4E33-410D-A6EB-9C5A22EAA02D}"/>
              </pc2:cmMkLst>
            </pc226:cmChg>
          </p:ext>
        </pc:extLst>
      </pc:sldChg>
      <pc:sldChg chg="addSp delSp modSp add mod ord setBg delCm">
        <pc:chgData name="OMeara, Amanda" userId="0301ab59-0e48-411d-b24a-9e740a82b5ec" providerId="ADAL" clId="{2F1D0C35-94B9-483A-9E22-C13E3F21134D}" dt="2024-09-30T15:58:07.100" v="8197" actId="167"/>
        <pc:sldMkLst>
          <pc:docMk/>
          <pc:sldMk cId="2156453271" sldId="272"/>
        </pc:sldMkLst>
        <pc:spChg chg="add del mod">
          <ac:chgData name="OMeara, Amanda" userId="0301ab59-0e48-411d-b24a-9e740a82b5ec" providerId="ADAL" clId="{2F1D0C35-94B9-483A-9E22-C13E3F21134D}" dt="2024-09-30T13:42:47.674" v="5493" actId="478"/>
          <ac:spMkLst>
            <pc:docMk/>
            <pc:sldMk cId="2156453271" sldId="272"/>
            <ac:spMk id="3" creationId="{D4D99568-EDCC-D778-A2BB-8E6196211E59}"/>
          </ac:spMkLst>
        </pc:spChg>
        <pc:spChg chg="del mod">
          <ac:chgData name="OMeara, Amanda" userId="0301ab59-0e48-411d-b24a-9e740a82b5ec" providerId="ADAL" clId="{2F1D0C35-94B9-483A-9E22-C13E3F21134D}" dt="2024-09-30T13:42:44.301" v="5491" actId="478"/>
          <ac:spMkLst>
            <pc:docMk/>
            <pc:sldMk cId="2156453271" sldId="272"/>
            <ac:spMk id="5" creationId="{FB2E442C-7EFC-D15C-F3ED-BF7DB3900C27}"/>
          </ac:spMkLst>
        </pc:spChg>
        <pc:spChg chg="del mod">
          <ac:chgData name="OMeara, Amanda" userId="0301ab59-0e48-411d-b24a-9e740a82b5ec" providerId="ADAL" clId="{2F1D0C35-94B9-483A-9E22-C13E3F21134D}" dt="2024-09-30T13:42:46.362" v="5492" actId="478"/>
          <ac:spMkLst>
            <pc:docMk/>
            <pc:sldMk cId="2156453271" sldId="272"/>
            <ac:spMk id="6" creationId="{85B52DF4-E2E7-BCBC-5CCA-9067D229A1CF}"/>
          </ac:spMkLst>
        </pc:spChg>
        <pc:spChg chg="add del mod">
          <ac:chgData name="OMeara, Amanda" userId="0301ab59-0e48-411d-b24a-9e740a82b5ec" providerId="ADAL" clId="{2F1D0C35-94B9-483A-9E22-C13E3F21134D}" dt="2024-09-30T13:42:49.192" v="5494" actId="478"/>
          <ac:spMkLst>
            <pc:docMk/>
            <pc:sldMk cId="2156453271" sldId="272"/>
            <ac:spMk id="8" creationId="{D13751EF-353E-BAC8-A798-8A147509162E}"/>
          </ac:spMkLst>
        </pc:spChg>
        <pc:spChg chg="add mod">
          <ac:chgData name="OMeara, Amanda" userId="0301ab59-0e48-411d-b24a-9e740a82b5ec" providerId="ADAL" clId="{2F1D0C35-94B9-483A-9E22-C13E3F21134D}" dt="2024-09-30T13:42:59.320" v="5497" actId="1076"/>
          <ac:spMkLst>
            <pc:docMk/>
            <pc:sldMk cId="2156453271" sldId="272"/>
            <ac:spMk id="9" creationId="{849D603F-6C78-8B6F-1B9E-72942B676EBA}"/>
          </ac:spMkLst>
        </pc:spChg>
        <pc:spChg chg="add">
          <ac:chgData name="OMeara, Amanda" userId="0301ab59-0e48-411d-b24a-9e740a82b5ec" providerId="ADAL" clId="{2F1D0C35-94B9-483A-9E22-C13E3F21134D}" dt="2024-09-30T13:42:25.936" v="5488" actId="26606"/>
          <ac:spMkLst>
            <pc:docMk/>
            <pc:sldMk cId="2156453271" sldId="272"/>
            <ac:spMk id="11" creationId="{E80B86A7-A1EC-475B-9166-88902B033A38}"/>
          </ac:spMkLst>
        </pc:spChg>
        <pc:spChg chg="add del mod">
          <ac:chgData name="OMeara, Amanda" userId="0301ab59-0e48-411d-b24a-9e740a82b5ec" providerId="ADAL" clId="{2F1D0C35-94B9-483A-9E22-C13E3F21134D}" dt="2024-09-30T15:57:22.613" v="8191" actId="478"/>
          <ac:spMkLst>
            <pc:docMk/>
            <pc:sldMk cId="2156453271" sldId="272"/>
            <ac:spMk id="12" creationId="{933D7F5B-664A-531A-63FC-651B2B467D4C}"/>
          </ac:spMkLst>
        </pc:spChg>
        <pc:spChg chg="add">
          <ac:chgData name="OMeara, Amanda" userId="0301ab59-0e48-411d-b24a-9e740a82b5ec" providerId="ADAL" clId="{2F1D0C35-94B9-483A-9E22-C13E3F21134D}" dt="2024-09-30T13:42:25.936" v="5488" actId="26606"/>
          <ac:spMkLst>
            <pc:docMk/>
            <pc:sldMk cId="2156453271" sldId="272"/>
            <ac:spMk id="13" creationId="{C2C29CB1-9F74-4879-A6AF-AEA67B6F1F4D}"/>
          </ac:spMkLst>
        </pc:spChg>
        <pc:spChg chg="add">
          <ac:chgData name="OMeara, Amanda" userId="0301ab59-0e48-411d-b24a-9e740a82b5ec" providerId="ADAL" clId="{2F1D0C35-94B9-483A-9E22-C13E3F21134D}" dt="2024-09-30T13:42:25.936" v="5488" actId="26606"/>
          <ac:spMkLst>
            <pc:docMk/>
            <pc:sldMk cId="2156453271" sldId="272"/>
            <ac:spMk id="15" creationId="{7E2C7115-5336-410C-AD71-0F0952A2E5A7}"/>
          </ac:spMkLst>
        </pc:spChg>
        <pc:spChg chg="add del mod">
          <ac:chgData name="OMeara, Amanda" userId="0301ab59-0e48-411d-b24a-9e740a82b5ec" providerId="ADAL" clId="{2F1D0C35-94B9-483A-9E22-C13E3F21134D}" dt="2024-09-30T15:57:27.103" v="8192" actId="478"/>
          <ac:spMkLst>
            <pc:docMk/>
            <pc:sldMk cId="2156453271" sldId="272"/>
            <ac:spMk id="16" creationId="{E4202B48-B461-2BDC-E488-E6A58D99910B}"/>
          </ac:spMkLst>
        </pc:spChg>
        <pc:graphicFrameChg chg="add mod">
          <ac:chgData name="OMeara, Amanda" userId="0301ab59-0e48-411d-b24a-9e740a82b5ec" providerId="ADAL" clId="{2F1D0C35-94B9-483A-9E22-C13E3F21134D}" dt="2024-09-30T15:58:07.100" v="8197" actId="167"/>
          <ac:graphicFrameMkLst>
            <pc:docMk/>
            <pc:sldMk cId="2156453271" sldId="272"/>
            <ac:graphicFrameMk id="10" creationId="{2B452E51-D24E-56B1-D202-8CB4850EF9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4:41.660" v="8118"/>
              <pc2:cmMkLst xmlns:pc2="http://schemas.microsoft.com/office/powerpoint/2019/9/main/command">
                <pc:docMk/>
                <pc:sldMk cId="2156453271" sldId="272"/>
                <pc2:cmMk id="{7076192C-E412-4410-A63A-F37269AA3B86}"/>
              </pc2:cmMkLst>
            </pc226:cmChg>
          </p:ext>
        </pc:extLst>
      </pc:sldChg>
      <pc:sldChg chg="delSp add del setBg delDesignElem">
        <pc:chgData name="OMeara, Amanda" userId="0301ab59-0e48-411d-b24a-9e740a82b5ec" providerId="ADAL" clId="{2F1D0C35-94B9-483A-9E22-C13E3F21134D}" dt="2024-09-30T13:44:23.816" v="5507" actId="47"/>
        <pc:sldMkLst>
          <pc:docMk/>
          <pc:sldMk cId="2562615385" sldId="273"/>
        </pc:sldMkLst>
        <pc:spChg chg="del">
          <ac:chgData name="OMeara, Amanda" userId="0301ab59-0e48-411d-b24a-9e740a82b5ec" providerId="ADAL" clId="{2F1D0C35-94B9-483A-9E22-C13E3F21134D}" dt="2024-09-30T13:44:05.514" v="5506"/>
          <ac:spMkLst>
            <pc:docMk/>
            <pc:sldMk cId="2562615385" sldId="273"/>
            <ac:spMk id="50" creationId="{0ADFFC45-3DC9-4433-926F-043E879D9DFC}"/>
          </ac:spMkLst>
        </pc:spChg>
        <pc:spChg chg="del">
          <ac:chgData name="OMeara, Amanda" userId="0301ab59-0e48-411d-b24a-9e740a82b5ec" providerId="ADAL" clId="{2F1D0C35-94B9-483A-9E22-C13E3F21134D}" dt="2024-09-30T13:44:05.514" v="5506"/>
          <ac:spMkLst>
            <pc:docMk/>
            <pc:sldMk cId="2562615385" sldId="273"/>
            <ac:spMk id="61" creationId="{69370F01-B8C9-4CE4-824C-92B2792E6ED0}"/>
          </ac:spMkLst>
        </pc:spChg>
        <pc:grpChg chg="del">
          <ac:chgData name="OMeara, Amanda" userId="0301ab59-0e48-411d-b24a-9e740a82b5ec" providerId="ADAL" clId="{2F1D0C35-94B9-483A-9E22-C13E3F21134D}" dt="2024-09-30T13:44:05.514" v="5506"/>
          <ac:grpSpMkLst>
            <pc:docMk/>
            <pc:sldMk cId="2562615385" sldId="273"/>
            <ac:grpSpMk id="38" creationId="{76582886-877C-4AEC-A77F-8055EB9A0CF9}"/>
          </ac:grpSpMkLst>
        </pc:grpChg>
        <pc:grpChg chg="del">
          <ac:chgData name="OMeara, Amanda" userId="0301ab59-0e48-411d-b24a-9e740a82b5ec" providerId="ADAL" clId="{2F1D0C35-94B9-483A-9E22-C13E3F21134D}" dt="2024-09-30T13:44:05.514" v="5506"/>
          <ac:grpSpMkLst>
            <pc:docMk/>
            <pc:sldMk cId="2562615385" sldId="273"/>
            <ac:grpSpMk id="52" creationId="{B5F26A87-0610-435F-AA13-BD658385C9D9}"/>
          </ac:grpSpMkLst>
        </pc:grpChg>
      </pc:sldChg>
      <pc:sldChg chg="addSp delSp modSp add del mod">
        <pc:chgData name="OMeara, Amanda" userId="0301ab59-0e48-411d-b24a-9e740a82b5ec" providerId="ADAL" clId="{2F1D0C35-94B9-483A-9E22-C13E3F21134D}" dt="2024-09-30T14:02:16.355" v="5661" actId="47"/>
        <pc:sldMkLst>
          <pc:docMk/>
          <pc:sldMk cId="3675147192" sldId="273"/>
        </pc:sldMkLst>
        <pc:spChg chg="add del mod">
          <ac:chgData name="OMeara, Amanda" userId="0301ab59-0e48-411d-b24a-9e740a82b5ec" providerId="ADAL" clId="{2F1D0C35-94B9-483A-9E22-C13E3F21134D}" dt="2024-09-30T13:52:17.010" v="5576" actId="478"/>
          <ac:spMkLst>
            <pc:docMk/>
            <pc:sldMk cId="3675147192" sldId="273"/>
            <ac:spMk id="3" creationId="{E97D8475-BC89-923C-CCA8-F6E98AB01878}"/>
          </ac:spMkLst>
        </pc:spChg>
        <pc:spChg chg="del">
          <ac:chgData name="OMeara, Amanda" userId="0301ab59-0e48-411d-b24a-9e740a82b5ec" providerId="ADAL" clId="{2F1D0C35-94B9-483A-9E22-C13E3F21134D}" dt="2024-09-30T13:52:15.373" v="5575" actId="478"/>
          <ac:spMkLst>
            <pc:docMk/>
            <pc:sldMk cId="3675147192" sldId="273"/>
            <ac:spMk id="5" creationId="{FB2E442C-7EFC-D15C-F3ED-BF7DB3900C27}"/>
          </ac:spMkLst>
        </pc:spChg>
        <pc:spChg chg="del">
          <ac:chgData name="OMeara, Amanda" userId="0301ab59-0e48-411d-b24a-9e740a82b5ec" providerId="ADAL" clId="{2F1D0C35-94B9-483A-9E22-C13E3F21134D}" dt="2024-09-30T13:52:18.363" v="5577" actId="478"/>
          <ac:spMkLst>
            <pc:docMk/>
            <pc:sldMk cId="3675147192" sldId="273"/>
            <ac:spMk id="6" creationId="{85B52DF4-E2E7-BCBC-5CCA-9067D229A1CF}"/>
          </ac:spMkLst>
        </pc:spChg>
        <pc:spChg chg="add del mod">
          <ac:chgData name="OMeara, Amanda" userId="0301ab59-0e48-411d-b24a-9e740a82b5ec" providerId="ADAL" clId="{2F1D0C35-94B9-483A-9E22-C13E3F21134D}" dt="2024-09-30T13:52:19.834" v="5578" actId="478"/>
          <ac:spMkLst>
            <pc:docMk/>
            <pc:sldMk cId="3675147192" sldId="273"/>
            <ac:spMk id="8" creationId="{4FB0B9EF-D259-4036-608C-B35BF47F26B7}"/>
          </ac:spMkLst>
        </pc:spChg>
        <pc:spChg chg="add mod">
          <ac:chgData name="OMeara, Amanda" userId="0301ab59-0e48-411d-b24a-9e740a82b5ec" providerId="ADAL" clId="{2F1D0C35-94B9-483A-9E22-C13E3F21134D}" dt="2024-09-30T14:02:09.665" v="5658" actId="27636"/>
          <ac:spMkLst>
            <pc:docMk/>
            <pc:sldMk cId="3675147192" sldId="273"/>
            <ac:spMk id="9" creationId="{B76AC30E-BD2E-7388-503A-1DADFFAC752D}"/>
          </ac:spMkLst>
        </pc:spChg>
        <pc:picChg chg="add del mod">
          <ac:chgData name="OMeara, Amanda" userId="0301ab59-0e48-411d-b24a-9e740a82b5ec" providerId="ADAL" clId="{2F1D0C35-94B9-483A-9E22-C13E3F21134D}" dt="2024-09-30T14:02:06.891" v="5655" actId="478"/>
          <ac:picMkLst>
            <pc:docMk/>
            <pc:sldMk cId="3675147192" sldId="273"/>
            <ac:picMk id="11" creationId="{36C761B5-5724-91BD-040D-76D49C3517E0}"/>
          </ac:picMkLst>
        </pc:picChg>
      </pc:sldChg>
      <pc:sldChg chg="addSp delSp modSp add mod setBg delDesignElem delCm">
        <pc:chgData name="OMeara, Amanda" userId="0301ab59-0e48-411d-b24a-9e740a82b5ec" providerId="ADAL" clId="{2F1D0C35-94B9-483A-9E22-C13E3F21134D}" dt="2024-09-30T15:34:53.796" v="8120"/>
        <pc:sldMkLst>
          <pc:docMk/>
          <pc:sldMk cId="2532028463" sldId="274"/>
        </pc:sldMkLst>
        <pc:spChg chg="add mod ord">
          <ac:chgData name="OMeara, Amanda" userId="0301ab59-0e48-411d-b24a-9e740a82b5ec" providerId="ADAL" clId="{2F1D0C35-94B9-483A-9E22-C13E3F21134D}" dt="2024-09-30T14:05:36.014" v="5744" actId="14100"/>
          <ac:spMkLst>
            <pc:docMk/>
            <pc:sldMk cId="2532028463" sldId="274"/>
            <ac:spMk id="2" creationId="{A1DE4EC1-4BDC-C9B1-BBBE-DE82123D7A3C}"/>
          </ac:spMkLst>
        </pc:spChg>
        <pc:spChg chg="del">
          <ac:chgData name="OMeara, Amanda" userId="0301ab59-0e48-411d-b24a-9e740a82b5ec" providerId="ADAL" clId="{2F1D0C35-94B9-483A-9E22-C13E3F21134D}" dt="2024-09-30T14:00:36.958" v="5631" actId="478"/>
          <ac:spMkLst>
            <pc:docMk/>
            <pc:sldMk cId="2532028463" sldId="274"/>
            <ac:spMk id="5" creationId="{FB2E442C-7EFC-D15C-F3ED-BF7DB3900C27}"/>
          </ac:spMkLst>
        </pc:spChg>
        <pc:spChg chg="add del mod">
          <ac:chgData name="OMeara, Amanda" userId="0301ab59-0e48-411d-b24a-9e740a82b5ec" providerId="ADAL" clId="{2F1D0C35-94B9-483A-9E22-C13E3F21134D}" dt="2024-09-30T14:00:50.924" v="5635" actId="478"/>
          <ac:spMkLst>
            <pc:docMk/>
            <pc:sldMk cId="2532028463" sldId="274"/>
            <ac:spMk id="6" creationId="{F5E661F1-6F6B-8821-3258-73AA72F935C1}"/>
          </ac:spMkLst>
        </pc:spChg>
        <pc:spChg chg="add del mod">
          <ac:chgData name="OMeara, Amanda" userId="0301ab59-0e48-411d-b24a-9e740a82b5ec" providerId="ADAL" clId="{2F1D0C35-94B9-483A-9E22-C13E3F21134D}" dt="2024-09-30T14:01:15.708" v="5640" actId="478"/>
          <ac:spMkLst>
            <pc:docMk/>
            <pc:sldMk cId="2532028463" sldId="274"/>
            <ac:spMk id="9" creationId="{87FAA00E-63F8-D0D4-516B-00B9DA4EF951}"/>
          </ac:spMkLst>
        </pc:spChg>
        <pc:spChg chg="del">
          <ac:chgData name="OMeara, Amanda" userId="0301ab59-0e48-411d-b24a-9e740a82b5ec" providerId="ADAL" clId="{2F1D0C35-94B9-483A-9E22-C13E3F21134D}" dt="2024-09-30T14:00:26.969" v="5628"/>
          <ac:spMkLst>
            <pc:docMk/>
            <pc:sldMk cId="2532028463" sldId="274"/>
            <ac:spMk id="12" creationId="{45B71F80-1F92-4074-84D9-16A062B215B3}"/>
          </ac:spMkLst>
        </pc:spChg>
        <pc:spChg chg="add del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13" creationId="{9F4444CE-BC8D-4D61-B303-4C05614E62AB}"/>
          </ac:spMkLst>
        </pc:spChg>
        <pc:spChg chg="del">
          <ac:chgData name="OMeara, Amanda" userId="0301ab59-0e48-411d-b24a-9e740a82b5ec" providerId="ADAL" clId="{2F1D0C35-94B9-483A-9E22-C13E3F21134D}" dt="2024-09-30T14:00:26.969" v="5628"/>
          <ac:spMkLst>
            <pc:docMk/>
            <pc:sldMk cId="2532028463" sldId="274"/>
            <ac:spMk id="14" creationId="{7209C9DA-6E0D-46D9-8275-C52222D8CCAC}"/>
          </ac:spMkLst>
        </pc:spChg>
        <pc:spChg chg="add del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15" creationId="{62423CA5-E2E1-4789-B759-9906C1C94063}"/>
          </ac:spMkLst>
        </pc:spChg>
        <pc:spChg chg="del">
          <ac:chgData name="OMeara, Amanda" userId="0301ab59-0e48-411d-b24a-9e740a82b5ec" providerId="ADAL" clId="{2F1D0C35-94B9-483A-9E22-C13E3F21134D}" dt="2024-09-30T14:00:26.969" v="5628"/>
          <ac:spMkLst>
            <pc:docMk/>
            <pc:sldMk cId="2532028463" sldId="274"/>
            <ac:spMk id="16" creationId="{3EB57A4D-E0D0-46DA-B339-F24CA46FA70B}"/>
          </ac:spMkLst>
        </pc:spChg>
        <pc:spChg chg="add del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17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19" creationId="{B2205F6E-03C6-4E92-877C-E2482F6599AA}"/>
          </ac:spMkLst>
        </pc:spChg>
        <pc:spChg chg="add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24" creationId="{603AE127-802C-459A-A612-DB85B67F0DC0}"/>
          </ac:spMkLst>
        </pc:spChg>
        <pc:spChg chg="add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26" creationId="{9323D83D-50D6-4040-A58B-FCEA340F886A}"/>
          </ac:spMkLst>
        </pc:spChg>
        <pc:spChg chg="add">
          <ac:chgData name="OMeara, Amanda" userId="0301ab59-0e48-411d-b24a-9e740a82b5ec" providerId="ADAL" clId="{2F1D0C35-94B9-483A-9E22-C13E3F21134D}" dt="2024-09-30T14:01:07.417" v="5639" actId="26606"/>
          <ac:spMkLst>
            <pc:docMk/>
            <pc:sldMk cId="2532028463" sldId="274"/>
            <ac:spMk id="30" creationId="{F10FD715-4DCE-4779-B634-EC78315EA213}"/>
          </ac:spMkLst>
        </pc:spChg>
        <pc:graphicFrameChg chg="del mod modGraphic">
          <ac:chgData name="OMeara, Amanda" userId="0301ab59-0e48-411d-b24a-9e740a82b5ec" providerId="ADAL" clId="{2F1D0C35-94B9-483A-9E22-C13E3F21134D}" dt="2024-09-30T14:01:01.042" v="5638" actId="478"/>
          <ac:graphicFrameMkLst>
            <pc:docMk/>
            <pc:sldMk cId="2532028463" sldId="274"/>
            <ac:graphicFrameMk id="8" creationId="{7C62F7F7-088C-1CF7-3447-07CEFF8E0C51}"/>
          </ac:graphicFrameMkLst>
        </pc:graphicFrameChg>
        <pc:picChg chg="ord">
          <ac:chgData name="OMeara, Amanda" userId="0301ab59-0e48-411d-b24a-9e740a82b5ec" providerId="ADAL" clId="{2F1D0C35-94B9-483A-9E22-C13E3F21134D}" dt="2024-09-30T14:01:07.417" v="5639" actId="26606"/>
          <ac:picMkLst>
            <pc:docMk/>
            <pc:sldMk cId="2532028463" sldId="274"/>
            <ac:picMk id="4" creationId="{045EB99B-3934-42FE-1FAF-7590C5ADE60B}"/>
          </ac:picMkLst>
        </pc:picChg>
        <pc:picChg chg="add mod">
          <ac:chgData name="OMeara, Amanda" userId="0301ab59-0e48-411d-b24a-9e740a82b5ec" providerId="ADAL" clId="{2F1D0C35-94B9-483A-9E22-C13E3F21134D}" dt="2024-09-30T14:01:51.615" v="5651" actId="1076"/>
          <ac:picMkLst>
            <pc:docMk/>
            <pc:sldMk cId="2532028463" sldId="274"/>
            <ac:picMk id="11" creationId="{95383B80-2EC8-846D-C1CC-616764919FCB}"/>
          </ac:picMkLst>
        </pc:picChg>
        <pc:cxnChg chg="add">
          <ac:chgData name="OMeara, Amanda" userId="0301ab59-0e48-411d-b24a-9e740a82b5ec" providerId="ADAL" clId="{2F1D0C35-94B9-483A-9E22-C13E3F21134D}" dt="2024-09-30T14:01:07.417" v="5639" actId="26606"/>
          <ac:cxnSpMkLst>
            <pc:docMk/>
            <pc:sldMk cId="2532028463" sldId="274"/>
            <ac:cxnSpMk id="28" creationId="{1A1FE6BB-DFB2-4080-9B5E-076EF5DDE67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4:53.796" v="8120"/>
              <pc2:cmMkLst xmlns:pc2="http://schemas.microsoft.com/office/powerpoint/2019/9/main/command">
                <pc:docMk/>
                <pc:sldMk cId="2532028463" sldId="274"/>
                <pc2:cmMk id="{62B52E9C-A5E6-4505-B480-A26C7424B625}"/>
              </pc2:cmMkLst>
            </pc226:cmChg>
          </p:ext>
        </pc:extLst>
      </pc:sldChg>
      <pc:sldChg chg="addSp delSp modSp add del mod setBg delDesignElem">
        <pc:chgData name="OMeara, Amanda" userId="0301ab59-0e48-411d-b24a-9e740a82b5ec" providerId="ADAL" clId="{2F1D0C35-94B9-483A-9E22-C13E3F21134D}" dt="2024-09-30T14:05:06.034" v="5722" actId="47"/>
        <pc:sldMkLst>
          <pc:docMk/>
          <pc:sldMk cId="1778285548" sldId="275"/>
        </pc:sldMkLst>
        <pc:spChg chg="mod">
          <ac:chgData name="OMeara, Amanda" userId="0301ab59-0e48-411d-b24a-9e740a82b5ec" providerId="ADAL" clId="{2F1D0C35-94B9-483A-9E22-C13E3F21134D}" dt="2024-09-30T14:02:32.299" v="5674" actId="20577"/>
          <ac:spMkLst>
            <pc:docMk/>
            <pc:sldMk cId="1778285548" sldId="275"/>
            <ac:spMk id="2" creationId="{A1DE4EC1-4BDC-C9B1-BBBE-DE82123D7A3C}"/>
          </ac:spMkLst>
        </pc:spChg>
        <pc:spChg chg="del">
          <ac:chgData name="OMeara, Amanda" userId="0301ab59-0e48-411d-b24a-9e740a82b5ec" providerId="ADAL" clId="{2F1D0C35-94B9-483A-9E22-C13E3F21134D}" dt="2024-09-30T14:02:14.598" v="5660"/>
          <ac:spMkLst>
            <pc:docMk/>
            <pc:sldMk cId="1778285548" sldId="275"/>
            <ac:spMk id="24" creationId="{603AE127-802C-459A-A612-DB85B67F0DC0}"/>
          </ac:spMkLst>
        </pc:spChg>
        <pc:spChg chg="del">
          <ac:chgData name="OMeara, Amanda" userId="0301ab59-0e48-411d-b24a-9e740a82b5ec" providerId="ADAL" clId="{2F1D0C35-94B9-483A-9E22-C13E3F21134D}" dt="2024-09-30T14:02:14.598" v="5660"/>
          <ac:spMkLst>
            <pc:docMk/>
            <pc:sldMk cId="1778285548" sldId="275"/>
            <ac:spMk id="26" creationId="{9323D83D-50D6-4040-A58B-FCEA340F886A}"/>
          </ac:spMkLst>
        </pc:spChg>
        <pc:spChg chg="del">
          <ac:chgData name="OMeara, Amanda" userId="0301ab59-0e48-411d-b24a-9e740a82b5ec" providerId="ADAL" clId="{2F1D0C35-94B9-483A-9E22-C13E3F21134D}" dt="2024-09-30T14:02:14.598" v="5660"/>
          <ac:spMkLst>
            <pc:docMk/>
            <pc:sldMk cId="1778285548" sldId="275"/>
            <ac:spMk id="30" creationId="{F10FD715-4DCE-4779-B634-EC78315EA213}"/>
          </ac:spMkLst>
        </pc:spChg>
        <pc:picChg chg="add mod">
          <ac:chgData name="OMeara, Amanda" userId="0301ab59-0e48-411d-b24a-9e740a82b5ec" providerId="ADAL" clId="{2F1D0C35-94B9-483A-9E22-C13E3F21134D}" dt="2024-09-30T14:02:42.836" v="5679" actId="1076"/>
          <ac:picMkLst>
            <pc:docMk/>
            <pc:sldMk cId="1778285548" sldId="275"/>
            <ac:picMk id="5" creationId="{E2C3CE0F-6E84-933F-7C7C-3C6FFA09B329}"/>
          </ac:picMkLst>
        </pc:picChg>
        <pc:picChg chg="del mod">
          <ac:chgData name="OMeara, Amanda" userId="0301ab59-0e48-411d-b24a-9e740a82b5ec" providerId="ADAL" clId="{2F1D0C35-94B9-483A-9E22-C13E3F21134D}" dt="2024-09-30T14:02:27.835" v="5663" actId="478"/>
          <ac:picMkLst>
            <pc:docMk/>
            <pc:sldMk cId="1778285548" sldId="275"/>
            <ac:picMk id="11" creationId="{95383B80-2EC8-846D-C1CC-616764919FCB}"/>
          </ac:picMkLst>
        </pc:picChg>
        <pc:cxnChg chg="del">
          <ac:chgData name="OMeara, Amanda" userId="0301ab59-0e48-411d-b24a-9e740a82b5ec" providerId="ADAL" clId="{2F1D0C35-94B9-483A-9E22-C13E3F21134D}" dt="2024-09-30T14:02:14.598" v="5660"/>
          <ac:cxnSpMkLst>
            <pc:docMk/>
            <pc:sldMk cId="1778285548" sldId="275"/>
            <ac:cxnSpMk id="28" creationId="{1A1FE6BB-DFB2-4080-9B5E-076EF5DDE67B}"/>
          </ac:cxnSpMkLst>
        </pc:cxnChg>
      </pc:sldChg>
      <pc:sldChg chg="addSp delSp modSp add mod setBg delDesignElem delCm">
        <pc:chgData name="OMeara, Amanda" userId="0301ab59-0e48-411d-b24a-9e740a82b5ec" providerId="ADAL" clId="{2F1D0C35-94B9-483A-9E22-C13E3F21134D}" dt="2024-09-30T15:34:50.569" v="8119"/>
        <pc:sldMkLst>
          <pc:docMk/>
          <pc:sldMk cId="3442487000" sldId="276"/>
        </pc:sldMkLst>
        <pc:spChg chg="add del mod">
          <ac:chgData name="OMeara, Amanda" userId="0301ab59-0e48-411d-b24a-9e740a82b5ec" providerId="ADAL" clId="{2F1D0C35-94B9-483A-9E22-C13E3F21134D}" dt="2024-09-30T14:03:37.820" v="5684" actId="931"/>
          <ac:spMkLst>
            <pc:docMk/>
            <pc:sldMk cId="3442487000" sldId="276"/>
            <ac:spMk id="3" creationId="{2994CC4C-FE8A-5616-45B0-81BE29A86556}"/>
          </ac:spMkLst>
        </pc:spChg>
        <pc:spChg chg="del mod">
          <ac:chgData name="OMeara, Amanda" userId="0301ab59-0e48-411d-b24a-9e740a82b5ec" providerId="ADAL" clId="{2F1D0C35-94B9-483A-9E22-C13E3F21134D}" dt="2024-09-30T14:03:48.956" v="5692" actId="478"/>
          <ac:spMkLst>
            <pc:docMk/>
            <pc:sldMk cId="3442487000" sldId="276"/>
            <ac:spMk id="9" creationId="{849D603F-6C78-8B6F-1B9E-72942B676EBA}"/>
          </ac:spMkLst>
        </pc:spChg>
        <pc:spChg chg="del">
          <ac:chgData name="OMeara, Amanda" userId="0301ab59-0e48-411d-b24a-9e740a82b5ec" providerId="ADAL" clId="{2F1D0C35-94B9-483A-9E22-C13E3F21134D}" dt="2024-09-30T14:03:20.243" v="5681"/>
          <ac:spMkLst>
            <pc:docMk/>
            <pc:sldMk cId="3442487000" sldId="276"/>
            <ac:spMk id="11" creationId="{E80B86A7-A1EC-475B-9166-88902B033A38}"/>
          </ac:spMkLst>
        </pc:spChg>
        <pc:spChg chg="del">
          <ac:chgData name="OMeara, Amanda" userId="0301ab59-0e48-411d-b24a-9e740a82b5ec" providerId="ADAL" clId="{2F1D0C35-94B9-483A-9E22-C13E3F21134D}" dt="2024-09-30T14:03:31.934" v="5683" actId="478"/>
          <ac:spMkLst>
            <pc:docMk/>
            <pc:sldMk cId="3442487000" sldId="276"/>
            <ac:spMk id="12" creationId="{933D7F5B-664A-531A-63FC-651B2B467D4C}"/>
          </ac:spMkLst>
        </pc:spChg>
        <pc:spChg chg="del">
          <ac:chgData name="OMeara, Amanda" userId="0301ab59-0e48-411d-b24a-9e740a82b5ec" providerId="ADAL" clId="{2F1D0C35-94B9-483A-9E22-C13E3F21134D}" dt="2024-09-30T14:03:20.243" v="5681"/>
          <ac:spMkLst>
            <pc:docMk/>
            <pc:sldMk cId="3442487000" sldId="276"/>
            <ac:spMk id="13" creationId="{C2C29CB1-9F74-4879-A6AF-AEA67B6F1F4D}"/>
          </ac:spMkLst>
        </pc:spChg>
        <pc:spChg chg="del">
          <ac:chgData name="OMeara, Amanda" userId="0301ab59-0e48-411d-b24a-9e740a82b5ec" providerId="ADAL" clId="{2F1D0C35-94B9-483A-9E22-C13E3F21134D}" dt="2024-09-30T14:03:20.243" v="5681"/>
          <ac:spMkLst>
            <pc:docMk/>
            <pc:sldMk cId="3442487000" sldId="276"/>
            <ac:spMk id="15" creationId="{7E2C7115-5336-410C-AD71-0F0952A2E5A7}"/>
          </ac:spMkLst>
        </pc:spChg>
        <pc:spChg chg="add del">
          <ac:chgData name="OMeara, Amanda" userId="0301ab59-0e48-411d-b24a-9e740a82b5ec" providerId="ADAL" clId="{2F1D0C35-94B9-483A-9E22-C13E3F21134D}" dt="2024-09-30T14:03:54.343" v="5695" actId="26606"/>
          <ac:spMkLst>
            <pc:docMk/>
            <pc:sldMk cId="3442487000" sldId="276"/>
            <ac:spMk id="23" creationId="{35002F6C-0142-4BD1-B14C-B2A8BE2BC116}"/>
          </ac:spMkLst>
        </pc:spChg>
        <pc:spChg chg="add del">
          <ac:chgData name="OMeara, Amanda" userId="0301ab59-0e48-411d-b24a-9e740a82b5ec" providerId="ADAL" clId="{2F1D0C35-94B9-483A-9E22-C13E3F21134D}" dt="2024-09-30T14:03:54.343" v="5695" actId="26606"/>
          <ac:spMkLst>
            <pc:docMk/>
            <pc:sldMk cId="3442487000" sldId="276"/>
            <ac:spMk id="25" creationId="{889F2A4C-8C64-4700-8689-78F603984665}"/>
          </ac:spMkLst>
        </pc:spChg>
        <pc:spChg chg="add del">
          <ac:chgData name="OMeara, Amanda" userId="0301ab59-0e48-411d-b24a-9e740a82b5ec" providerId="ADAL" clId="{2F1D0C35-94B9-483A-9E22-C13E3F21134D}" dt="2024-09-30T14:04:05.165" v="5700" actId="26606"/>
          <ac:spMkLst>
            <pc:docMk/>
            <pc:sldMk cId="3442487000" sldId="276"/>
            <ac:spMk id="39" creationId="{39178BE9-53D8-441A-8691-0ED3B464BCD4}"/>
          </ac:spMkLst>
        </pc:spChg>
        <pc:spChg chg="add">
          <ac:chgData name="OMeara, Amanda" userId="0301ab59-0e48-411d-b24a-9e740a82b5ec" providerId="ADAL" clId="{2F1D0C35-94B9-483A-9E22-C13E3F21134D}" dt="2024-09-30T14:04:05.165" v="5700" actId="26606"/>
          <ac:spMkLst>
            <pc:docMk/>
            <pc:sldMk cId="3442487000" sldId="276"/>
            <ac:spMk id="56" creationId="{03E8462A-FEBA-4848-81CC-3F8DA3E477BE}"/>
          </ac:spMkLst>
        </pc:spChg>
        <pc:spChg chg="add">
          <ac:chgData name="OMeara, Amanda" userId="0301ab59-0e48-411d-b24a-9e740a82b5ec" providerId="ADAL" clId="{2F1D0C35-94B9-483A-9E22-C13E3F21134D}" dt="2024-09-30T14:04:05.165" v="5700" actId="26606"/>
          <ac:spMkLst>
            <pc:docMk/>
            <pc:sldMk cId="3442487000" sldId="276"/>
            <ac:spMk id="69" creationId="{7941F9B1-B01B-4A84-89D9-B169AEB4E456}"/>
          </ac:spMkLst>
        </pc:spChg>
        <pc:grpChg chg="add del">
          <ac:chgData name="OMeara, Amanda" userId="0301ab59-0e48-411d-b24a-9e740a82b5ec" providerId="ADAL" clId="{2F1D0C35-94B9-483A-9E22-C13E3F21134D}" dt="2024-09-30T14:03:54.343" v="5695" actId="26606"/>
          <ac:grpSpMkLst>
            <pc:docMk/>
            <pc:sldMk cId="3442487000" sldId="276"/>
            <ac:grpSpMk id="8" creationId="{A4D026A2-7476-44B0-9648-BB98882F7BA3}"/>
          </ac:grpSpMkLst>
        </pc:grpChg>
        <pc:grpChg chg="add del">
          <ac:chgData name="OMeara, Amanda" userId="0301ab59-0e48-411d-b24a-9e740a82b5ec" providerId="ADAL" clId="{2F1D0C35-94B9-483A-9E22-C13E3F21134D}" dt="2024-09-30T14:04:05.165" v="5700" actId="26606"/>
          <ac:grpSpMkLst>
            <pc:docMk/>
            <pc:sldMk cId="3442487000" sldId="276"/>
            <ac:grpSpMk id="28" creationId="{A4D026A2-7476-44B0-9648-BB98882F7BA3}"/>
          </ac:grpSpMkLst>
        </pc:grpChg>
        <pc:grpChg chg="add">
          <ac:chgData name="OMeara, Amanda" userId="0301ab59-0e48-411d-b24a-9e740a82b5ec" providerId="ADAL" clId="{2F1D0C35-94B9-483A-9E22-C13E3F21134D}" dt="2024-09-30T14:04:05.165" v="5700" actId="26606"/>
          <ac:grpSpMkLst>
            <pc:docMk/>
            <pc:sldMk cId="3442487000" sldId="276"/>
            <ac:grpSpMk id="44" creationId="{A4D026A2-7476-44B0-9648-BB98882F7BA3}"/>
          </ac:grpSpMkLst>
        </pc:grpChg>
        <pc:grpChg chg="add">
          <ac:chgData name="OMeara, Amanda" userId="0301ab59-0e48-411d-b24a-9e740a82b5ec" providerId="ADAL" clId="{2F1D0C35-94B9-483A-9E22-C13E3F21134D}" dt="2024-09-30T14:04:05.165" v="5700" actId="26606"/>
          <ac:grpSpMkLst>
            <pc:docMk/>
            <pc:sldMk cId="3442487000" sldId="276"/>
            <ac:grpSpMk id="58" creationId="{2109F83F-40FE-4DB3-84CC-09FB3340D06D}"/>
          </ac:grpSpMkLst>
        </pc:grpChg>
        <pc:graphicFrameChg chg="del">
          <ac:chgData name="OMeara, Amanda" userId="0301ab59-0e48-411d-b24a-9e740a82b5ec" providerId="ADAL" clId="{2F1D0C35-94B9-483A-9E22-C13E3F21134D}" dt="2024-09-30T14:03:29.012" v="5682" actId="478"/>
          <ac:graphicFrameMkLst>
            <pc:docMk/>
            <pc:sldMk cId="3442487000" sldId="276"/>
            <ac:graphicFrameMk id="10" creationId="{2B452E51-D24E-56B1-D202-8CB4850EF976}"/>
          </ac:graphicFrameMkLst>
        </pc:graphicFrameChg>
        <pc:picChg chg="ord">
          <ac:chgData name="OMeara, Amanda" userId="0301ab59-0e48-411d-b24a-9e740a82b5ec" providerId="ADAL" clId="{2F1D0C35-94B9-483A-9E22-C13E3F21134D}" dt="2024-09-30T14:03:54.348" v="5696" actId="26606"/>
          <ac:picMkLst>
            <pc:docMk/>
            <pc:sldMk cId="3442487000" sldId="276"/>
            <ac:picMk id="4" creationId="{045EB99B-3934-42FE-1FAF-7590C5ADE60B}"/>
          </ac:picMkLst>
        </pc:picChg>
        <pc:picChg chg="add mod">
          <ac:chgData name="OMeara, Amanda" userId="0301ab59-0e48-411d-b24a-9e740a82b5ec" providerId="ADAL" clId="{2F1D0C35-94B9-483A-9E22-C13E3F21134D}" dt="2024-09-30T14:04:11.313" v="5702" actId="14100"/>
          <ac:picMkLst>
            <pc:docMk/>
            <pc:sldMk cId="3442487000" sldId="276"/>
            <ac:picMk id="6" creationId="{6E6D09E8-C259-307E-392C-5928C2CC2E8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4:50.569" v="8119"/>
              <pc2:cmMkLst xmlns:pc2="http://schemas.microsoft.com/office/powerpoint/2019/9/main/command">
                <pc:docMk/>
                <pc:sldMk cId="3442487000" sldId="276"/>
                <pc2:cmMk id="{92CA3A92-3715-4BD6-83ED-5714FE93F580}"/>
              </pc2:cmMkLst>
            </pc226:cmChg>
          </p:ext>
        </pc:extLst>
      </pc:sldChg>
      <pc:sldChg chg="addSp delSp modSp add mod setBg delDesignElem delCm">
        <pc:chgData name="OMeara, Amanda" userId="0301ab59-0e48-411d-b24a-9e740a82b5ec" providerId="ADAL" clId="{2F1D0C35-94B9-483A-9E22-C13E3F21134D}" dt="2024-09-30T15:34:57.266" v="8121"/>
        <pc:sldMkLst>
          <pc:docMk/>
          <pc:sldMk cId="680007434" sldId="277"/>
        </pc:sldMkLst>
        <pc:spChg chg="add del mod">
          <ac:chgData name="OMeara, Amanda" userId="0301ab59-0e48-411d-b24a-9e740a82b5ec" providerId="ADAL" clId="{2F1D0C35-94B9-483A-9E22-C13E3F21134D}" dt="2024-09-30T14:04:37.024" v="5706" actId="931"/>
          <ac:spMkLst>
            <pc:docMk/>
            <pc:sldMk cId="680007434" sldId="277"/>
            <ac:spMk id="3" creationId="{9B384706-062B-28AB-6A07-3899F7367992}"/>
          </ac:spMkLst>
        </pc:spChg>
        <pc:spChg chg="add del">
          <ac:chgData name="OMeara, Amanda" userId="0301ab59-0e48-411d-b24a-9e740a82b5ec" providerId="ADAL" clId="{2F1D0C35-94B9-483A-9E22-C13E3F21134D}" dt="2024-09-30T14:04:45.375" v="5711" actId="26606"/>
          <ac:spMkLst>
            <pc:docMk/>
            <pc:sldMk cId="680007434" sldId="277"/>
            <ac:spMk id="24" creationId="{85C2136B-77EC-41E9-BDB6-58A4AE1429B7}"/>
          </ac:spMkLst>
        </pc:spChg>
        <pc:spChg chg="add del">
          <ac:chgData name="OMeara, Amanda" userId="0301ab59-0e48-411d-b24a-9e740a82b5ec" providerId="ADAL" clId="{2F1D0C35-94B9-483A-9E22-C13E3F21134D}" dt="2024-09-30T14:04:45.375" v="5711" actId="26606"/>
          <ac:spMkLst>
            <pc:docMk/>
            <pc:sldMk cId="680007434" sldId="277"/>
            <ac:spMk id="30" creationId="{7FBCF2A6-1F18-4B68-B5D2-5B763ED4159A}"/>
          </ac:spMkLst>
        </pc:spChg>
        <pc:spChg chg="add del">
          <ac:chgData name="OMeara, Amanda" userId="0301ab59-0e48-411d-b24a-9e740a82b5ec" providerId="ADAL" clId="{2F1D0C35-94B9-483A-9E22-C13E3F21134D}" dt="2024-09-30T14:04:45.375" v="5711" actId="26606"/>
          <ac:spMkLst>
            <pc:docMk/>
            <pc:sldMk cId="680007434" sldId="277"/>
            <ac:spMk id="32" creationId="{FF3A27FB-A693-4A75-951E-0C77CD98F032}"/>
          </ac:spMkLst>
        </pc:spChg>
        <pc:spChg chg="del">
          <ac:chgData name="OMeara, Amanda" userId="0301ab59-0e48-411d-b24a-9e740a82b5ec" providerId="ADAL" clId="{2F1D0C35-94B9-483A-9E22-C13E3F21134D}" dt="2024-09-30T14:04:27.991" v="5704"/>
          <ac:spMkLst>
            <pc:docMk/>
            <pc:sldMk cId="680007434" sldId="277"/>
            <ac:spMk id="56" creationId="{03E8462A-FEBA-4848-81CC-3F8DA3E477BE}"/>
          </ac:spMkLst>
        </pc:spChg>
        <pc:spChg chg="add">
          <ac:chgData name="OMeara, Amanda" userId="0301ab59-0e48-411d-b24a-9e740a82b5ec" providerId="ADAL" clId="{2F1D0C35-94B9-483A-9E22-C13E3F21134D}" dt="2024-09-30T14:04:49.583" v="5714" actId="26606"/>
          <ac:spMkLst>
            <pc:docMk/>
            <pc:sldMk cId="680007434" sldId="277"/>
            <ac:spMk id="57" creationId="{03E8462A-FEBA-4848-81CC-3F8DA3E477BE}"/>
          </ac:spMkLst>
        </pc:spChg>
        <pc:spChg chg="del">
          <ac:chgData name="OMeara, Amanda" userId="0301ab59-0e48-411d-b24a-9e740a82b5ec" providerId="ADAL" clId="{2F1D0C35-94B9-483A-9E22-C13E3F21134D}" dt="2024-09-30T14:04:27.991" v="5704"/>
          <ac:spMkLst>
            <pc:docMk/>
            <pc:sldMk cId="680007434" sldId="277"/>
            <ac:spMk id="69" creationId="{7941F9B1-B01B-4A84-89D9-B169AEB4E456}"/>
          </ac:spMkLst>
        </pc:spChg>
        <pc:spChg chg="add">
          <ac:chgData name="OMeara, Amanda" userId="0301ab59-0e48-411d-b24a-9e740a82b5ec" providerId="ADAL" clId="{2F1D0C35-94B9-483A-9E22-C13E3F21134D}" dt="2024-09-30T14:04:49.583" v="5714" actId="26606"/>
          <ac:spMkLst>
            <pc:docMk/>
            <pc:sldMk cId="680007434" sldId="277"/>
            <ac:spMk id="75" creationId="{7941F9B1-B01B-4A84-89D9-B169AEB4E456}"/>
          </ac:spMkLst>
        </pc:spChg>
        <pc:grpChg chg="add del">
          <ac:chgData name="OMeara, Amanda" userId="0301ab59-0e48-411d-b24a-9e740a82b5ec" providerId="ADAL" clId="{2F1D0C35-94B9-483A-9E22-C13E3F21134D}" dt="2024-09-30T14:04:45.375" v="5711" actId="26606"/>
          <ac:grpSpMkLst>
            <pc:docMk/>
            <pc:sldMk cId="680007434" sldId="277"/>
            <ac:grpSpMk id="12" creationId="{6CE6E43D-FC44-4F15-89C6-7C08E9BDC3FF}"/>
          </ac:grpSpMkLst>
        </pc:grpChg>
        <pc:grpChg chg="add del">
          <ac:chgData name="OMeara, Amanda" userId="0301ab59-0e48-411d-b24a-9e740a82b5ec" providerId="ADAL" clId="{2F1D0C35-94B9-483A-9E22-C13E3F21134D}" dt="2024-09-30T14:04:49.575" v="5713" actId="26606"/>
          <ac:grpSpMkLst>
            <pc:docMk/>
            <pc:sldMk cId="680007434" sldId="277"/>
            <ac:grpSpMk id="34" creationId="{6CE6E43D-FC44-4F15-89C6-7C08E9BDC3FF}"/>
          </ac:grpSpMkLst>
        </pc:grpChg>
        <pc:grpChg chg="del">
          <ac:chgData name="OMeara, Amanda" userId="0301ab59-0e48-411d-b24a-9e740a82b5ec" providerId="ADAL" clId="{2F1D0C35-94B9-483A-9E22-C13E3F21134D}" dt="2024-09-30T14:04:27.991" v="5704"/>
          <ac:grpSpMkLst>
            <pc:docMk/>
            <pc:sldMk cId="680007434" sldId="277"/>
            <ac:grpSpMk id="44" creationId="{A4D026A2-7476-44B0-9648-BB98882F7BA3}"/>
          </ac:grpSpMkLst>
        </pc:grpChg>
        <pc:grpChg chg="add">
          <ac:chgData name="OMeara, Amanda" userId="0301ab59-0e48-411d-b24a-9e740a82b5ec" providerId="ADAL" clId="{2F1D0C35-94B9-483A-9E22-C13E3F21134D}" dt="2024-09-30T14:04:49.583" v="5714" actId="26606"/>
          <ac:grpSpMkLst>
            <pc:docMk/>
            <pc:sldMk cId="680007434" sldId="277"/>
            <ac:grpSpMk id="55" creationId="{A4D026A2-7476-44B0-9648-BB98882F7BA3}"/>
          </ac:grpSpMkLst>
        </pc:grpChg>
        <pc:grpChg chg="del">
          <ac:chgData name="OMeara, Amanda" userId="0301ab59-0e48-411d-b24a-9e740a82b5ec" providerId="ADAL" clId="{2F1D0C35-94B9-483A-9E22-C13E3F21134D}" dt="2024-09-30T14:04:27.991" v="5704"/>
          <ac:grpSpMkLst>
            <pc:docMk/>
            <pc:sldMk cId="680007434" sldId="277"/>
            <ac:grpSpMk id="58" creationId="{2109F83F-40FE-4DB3-84CC-09FB3340D06D}"/>
          </ac:grpSpMkLst>
        </pc:grpChg>
        <pc:grpChg chg="add">
          <ac:chgData name="OMeara, Amanda" userId="0301ab59-0e48-411d-b24a-9e740a82b5ec" providerId="ADAL" clId="{2F1D0C35-94B9-483A-9E22-C13E3F21134D}" dt="2024-09-30T14:04:49.583" v="5714" actId="26606"/>
          <ac:grpSpMkLst>
            <pc:docMk/>
            <pc:sldMk cId="680007434" sldId="277"/>
            <ac:grpSpMk id="68" creationId="{2109F83F-40FE-4DB3-84CC-09FB3340D06D}"/>
          </ac:grpSpMkLst>
        </pc:grpChg>
        <pc:picChg chg="ord">
          <ac:chgData name="OMeara, Amanda" userId="0301ab59-0e48-411d-b24a-9e740a82b5ec" providerId="ADAL" clId="{2F1D0C35-94B9-483A-9E22-C13E3F21134D}" dt="2024-09-30T14:04:49.583" v="5714" actId="26606"/>
          <ac:picMkLst>
            <pc:docMk/>
            <pc:sldMk cId="680007434" sldId="277"/>
            <ac:picMk id="4" creationId="{045EB99B-3934-42FE-1FAF-7590C5ADE60B}"/>
          </ac:picMkLst>
        </pc:picChg>
        <pc:picChg chg="del">
          <ac:chgData name="OMeara, Amanda" userId="0301ab59-0e48-411d-b24a-9e740a82b5ec" providerId="ADAL" clId="{2F1D0C35-94B9-483A-9E22-C13E3F21134D}" dt="2024-09-30T14:04:30.782" v="5705" actId="478"/>
          <ac:picMkLst>
            <pc:docMk/>
            <pc:sldMk cId="680007434" sldId="277"/>
            <ac:picMk id="6" creationId="{6E6D09E8-C259-307E-392C-5928C2CC2E81}"/>
          </ac:picMkLst>
        </pc:picChg>
        <pc:picChg chg="add mod">
          <ac:chgData name="OMeara, Amanda" userId="0301ab59-0e48-411d-b24a-9e740a82b5ec" providerId="ADAL" clId="{2F1D0C35-94B9-483A-9E22-C13E3F21134D}" dt="2024-09-30T14:04:59.820" v="5721" actId="1036"/>
          <ac:picMkLst>
            <pc:docMk/>
            <pc:sldMk cId="680007434" sldId="277"/>
            <ac:picMk id="7" creationId="{F8864AD6-3858-EF17-1B42-79E280931A07}"/>
          </ac:picMkLst>
        </pc:picChg>
        <pc:cxnChg chg="add del">
          <ac:chgData name="OMeara, Amanda" userId="0301ab59-0e48-411d-b24a-9e740a82b5ec" providerId="ADAL" clId="{2F1D0C35-94B9-483A-9E22-C13E3F21134D}" dt="2024-09-30T14:04:45.375" v="5711" actId="26606"/>
          <ac:cxnSpMkLst>
            <pc:docMk/>
            <pc:sldMk cId="680007434" sldId="277"/>
            <ac:cxnSpMk id="26" creationId="{E55891F3-A5E2-4418-8950-25FA2B731209}"/>
          </ac:cxnSpMkLst>
        </pc:cxnChg>
        <pc:cxnChg chg="add del">
          <ac:chgData name="OMeara, Amanda" userId="0301ab59-0e48-411d-b24a-9e740a82b5ec" providerId="ADAL" clId="{2F1D0C35-94B9-483A-9E22-C13E3F21134D}" dt="2024-09-30T14:04:45.375" v="5711" actId="26606"/>
          <ac:cxnSpMkLst>
            <pc:docMk/>
            <pc:sldMk cId="680007434" sldId="277"/>
            <ac:cxnSpMk id="28" creationId="{FB1FCEB1-A7E1-417C-A7EF-AA30D5A0859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4:57.266" v="8121"/>
              <pc2:cmMkLst xmlns:pc2="http://schemas.microsoft.com/office/powerpoint/2019/9/main/command">
                <pc:docMk/>
                <pc:sldMk cId="680007434" sldId="277"/>
                <pc2:cmMk id="{F1F33546-BE58-4B73-B090-04529428F953}"/>
              </pc2:cmMkLst>
            </pc226:cmChg>
          </p:ext>
        </pc:extLst>
      </pc:sldChg>
      <pc:sldChg chg="addSp delSp modSp add mod setBg delDesignElem addCm delCm">
        <pc:chgData name="OMeara, Amanda" userId="0301ab59-0e48-411d-b24a-9e740a82b5ec" providerId="ADAL" clId="{2F1D0C35-94B9-483A-9E22-C13E3F21134D}" dt="2024-09-30T16:01:26.812" v="8216"/>
        <pc:sldMkLst>
          <pc:docMk/>
          <pc:sldMk cId="1090244524" sldId="278"/>
        </pc:sldMkLst>
        <pc:spChg chg="add del mod">
          <ac:chgData name="OMeara, Amanda" userId="0301ab59-0e48-411d-b24a-9e740a82b5ec" providerId="ADAL" clId="{2F1D0C35-94B9-483A-9E22-C13E3F21134D}" dt="2024-09-30T14:07:24.940" v="5770" actId="478"/>
          <ac:spMkLst>
            <pc:docMk/>
            <pc:sldMk cId="1090244524" sldId="278"/>
            <ac:spMk id="3" creationId="{FADA907D-6CA3-20F4-85FB-EBB985DF7DEF}"/>
          </ac:spMkLst>
        </pc:spChg>
        <pc:spChg chg="add mod">
          <ac:chgData name="OMeara, Amanda" userId="0301ab59-0e48-411d-b24a-9e740a82b5ec" providerId="ADAL" clId="{2F1D0C35-94B9-483A-9E22-C13E3F21134D}" dt="2024-09-30T14:06:27.704" v="5751"/>
          <ac:spMkLst>
            <pc:docMk/>
            <pc:sldMk cId="1090244524" sldId="278"/>
            <ac:spMk id="6" creationId="{D2A779C8-F1CA-5132-1CC9-03D523C54A1D}"/>
          </ac:spMkLst>
        </pc:spChg>
        <pc:spChg chg="add mod">
          <ac:chgData name="OMeara, Amanda" userId="0301ab59-0e48-411d-b24a-9e740a82b5ec" providerId="ADAL" clId="{2F1D0C35-94B9-483A-9E22-C13E3F21134D}" dt="2024-09-30T14:06:27.704" v="5751"/>
          <ac:spMkLst>
            <pc:docMk/>
            <pc:sldMk cId="1090244524" sldId="278"/>
            <ac:spMk id="8" creationId="{4AC8D33A-85D5-2921-A040-91ED8DE20ECC}"/>
          </ac:spMkLst>
        </pc:spChg>
        <pc:spChg chg="add mod ord">
          <ac:chgData name="OMeara, Amanda" userId="0301ab59-0e48-411d-b24a-9e740a82b5ec" providerId="ADAL" clId="{2F1D0C35-94B9-483A-9E22-C13E3F21134D}" dt="2024-09-30T14:08:41.563" v="5801" actId="1076"/>
          <ac:spMkLst>
            <pc:docMk/>
            <pc:sldMk cId="1090244524" sldId="278"/>
            <ac:spMk id="10" creationId="{6937E931-E0BF-B7AC-101E-97D78DC96D35}"/>
          </ac:spMkLst>
        </pc:spChg>
        <pc:spChg chg="add">
          <ac:chgData name="OMeara, Amanda" userId="0301ab59-0e48-411d-b24a-9e740a82b5ec" providerId="ADAL" clId="{2F1D0C35-94B9-483A-9E22-C13E3F21134D}" dt="2024-09-30T14:07:29.511" v="5771" actId="26606"/>
          <ac:spMkLst>
            <pc:docMk/>
            <pc:sldMk cId="1090244524" sldId="278"/>
            <ac:spMk id="12" creationId="{45B71F80-1F92-4074-84D9-16A062B215B3}"/>
          </ac:spMkLst>
        </pc:spChg>
        <pc:spChg chg="add">
          <ac:chgData name="OMeara, Amanda" userId="0301ab59-0e48-411d-b24a-9e740a82b5ec" providerId="ADAL" clId="{2F1D0C35-94B9-483A-9E22-C13E3F21134D}" dt="2024-09-30T14:07:29.511" v="5771" actId="26606"/>
          <ac:spMkLst>
            <pc:docMk/>
            <pc:sldMk cId="1090244524" sldId="278"/>
            <ac:spMk id="23" creationId="{7209C9DA-6E0D-46D9-8275-C52222D8CCAC}"/>
          </ac:spMkLst>
        </pc:spChg>
        <pc:spChg chg="add">
          <ac:chgData name="OMeara, Amanda" userId="0301ab59-0e48-411d-b24a-9e740a82b5ec" providerId="ADAL" clId="{2F1D0C35-94B9-483A-9E22-C13E3F21134D}" dt="2024-09-30T14:07:29.511" v="5771" actId="26606"/>
          <ac:spMkLst>
            <pc:docMk/>
            <pc:sldMk cId="1090244524" sldId="278"/>
            <ac:spMk id="24" creationId="{3EB57A4D-E0D0-46DA-B339-F24CA46FA70B}"/>
          </ac:spMkLst>
        </pc:spChg>
        <pc:spChg chg="del">
          <ac:chgData name="OMeara, Amanda" userId="0301ab59-0e48-411d-b24a-9e740a82b5ec" providerId="ADAL" clId="{2F1D0C35-94B9-483A-9E22-C13E3F21134D}" dt="2024-09-30T14:06:16.441" v="5748"/>
          <ac:spMkLst>
            <pc:docMk/>
            <pc:sldMk cId="1090244524" sldId="278"/>
            <ac:spMk id="57" creationId="{03E8462A-FEBA-4848-81CC-3F8DA3E477BE}"/>
          </ac:spMkLst>
        </pc:spChg>
        <pc:spChg chg="del">
          <ac:chgData name="OMeara, Amanda" userId="0301ab59-0e48-411d-b24a-9e740a82b5ec" providerId="ADAL" clId="{2F1D0C35-94B9-483A-9E22-C13E3F21134D}" dt="2024-09-30T14:06:16.441" v="5748"/>
          <ac:spMkLst>
            <pc:docMk/>
            <pc:sldMk cId="1090244524" sldId="278"/>
            <ac:spMk id="75" creationId="{7941F9B1-B01B-4A84-89D9-B169AEB4E456}"/>
          </ac:spMkLst>
        </pc:spChg>
        <pc:grpChg chg="add del mod">
          <ac:chgData name="OMeara, Amanda" userId="0301ab59-0e48-411d-b24a-9e740a82b5ec" providerId="ADAL" clId="{2F1D0C35-94B9-483A-9E22-C13E3F21134D}" dt="2024-09-30T14:06:29.086" v="5752" actId="478"/>
          <ac:grpSpMkLst>
            <pc:docMk/>
            <pc:sldMk cId="1090244524" sldId="278"/>
            <ac:grpSpMk id="5" creationId="{F81A5539-17C7-ECDF-5F13-DB2552955056}"/>
          </ac:grpSpMkLst>
        </pc:grpChg>
        <pc:grpChg chg="del">
          <ac:chgData name="OMeara, Amanda" userId="0301ab59-0e48-411d-b24a-9e740a82b5ec" providerId="ADAL" clId="{2F1D0C35-94B9-483A-9E22-C13E3F21134D}" dt="2024-09-30T14:06:16.441" v="5748"/>
          <ac:grpSpMkLst>
            <pc:docMk/>
            <pc:sldMk cId="1090244524" sldId="278"/>
            <ac:grpSpMk id="55" creationId="{A4D026A2-7476-44B0-9648-BB98882F7BA3}"/>
          </ac:grpSpMkLst>
        </pc:grpChg>
        <pc:grpChg chg="del">
          <ac:chgData name="OMeara, Amanda" userId="0301ab59-0e48-411d-b24a-9e740a82b5ec" providerId="ADAL" clId="{2F1D0C35-94B9-483A-9E22-C13E3F21134D}" dt="2024-09-30T14:06:16.441" v="5748"/>
          <ac:grpSpMkLst>
            <pc:docMk/>
            <pc:sldMk cId="1090244524" sldId="278"/>
            <ac:grpSpMk id="68" creationId="{2109F83F-40FE-4DB3-84CC-09FB3340D06D}"/>
          </ac:grpSpMkLst>
        </pc:grpChg>
        <pc:graphicFrameChg chg="add mod modGraphic">
          <ac:chgData name="OMeara, Amanda" userId="0301ab59-0e48-411d-b24a-9e740a82b5ec" providerId="ADAL" clId="{2F1D0C35-94B9-483A-9E22-C13E3F21134D}" dt="2024-09-30T15:52:37.937" v="8187" actId="20577"/>
          <ac:graphicFrameMkLst>
            <pc:docMk/>
            <pc:sldMk cId="1090244524" sldId="278"/>
            <ac:graphicFrameMk id="9" creationId="{C747633A-27BE-B795-B462-03C5B844FCC3}"/>
          </ac:graphicFrameMkLst>
        </pc:graphicFrameChg>
        <pc:picChg chg="del mod">
          <ac:chgData name="OMeara, Amanda" userId="0301ab59-0e48-411d-b24a-9e740a82b5ec" providerId="ADAL" clId="{2F1D0C35-94B9-483A-9E22-C13E3F21134D}" dt="2024-09-30T14:06:19.277" v="5750" actId="478"/>
          <ac:picMkLst>
            <pc:docMk/>
            <pc:sldMk cId="1090244524" sldId="278"/>
            <ac:picMk id="7" creationId="{F8864AD6-3858-EF17-1B42-79E280931A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5:00.743" v="8122"/>
              <pc2:cmMkLst xmlns:pc2="http://schemas.microsoft.com/office/powerpoint/2019/9/main/command">
                <pc:docMk/>
                <pc:sldMk cId="1090244524" sldId="278"/>
                <pc2:cmMk id="{4984C231-46A6-4D23-8D74-E890EE26E158}"/>
              </pc2:cmMkLst>
            </pc226:cmChg>
            <pc226:cmChg xmlns:pc226="http://schemas.microsoft.com/office/powerpoint/2022/06/main/command" chg="add del">
              <pc226:chgData name="OMeara, Amanda" userId="0301ab59-0e48-411d-b24a-9e740a82b5ec" providerId="ADAL" clId="{2F1D0C35-94B9-483A-9E22-C13E3F21134D}" dt="2024-09-30T16:01:26.812" v="8216"/>
              <pc2:cmMkLst xmlns:pc2="http://schemas.microsoft.com/office/powerpoint/2019/9/main/command">
                <pc:docMk/>
                <pc:sldMk cId="1090244524" sldId="278"/>
                <pc2:cmMk id="{F152048C-625C-4C4A-8F9B-39A5AE7D4394}"/>
              </pc2:cmMkLst>
            </pc226:cmChg>
          </p:ext>
        </pc:extLst>
      </pc:sldChg>
      <pc:sldChg chg="delSp add del setBg delDesignElem">
        <pc:chgData name="OMeara, Amanda" userId="0301ab59-0e48-411d-b24a-9e740a82b5ec" providerId="ADAL" clId="{2F1D0C35-94B9-483A-9E22-C13E3F21134D}" dt="2024-09-30T14:35:28.943" v="7809" actId="47"/>
        <pc:sldMkLst>
          <pc:docMk/>
          <pc:sldMk cId="1178940772" sldId="279"/>
        </pc:sldMkLst>
        <pc:spChg chg="del">
          <ac:chgData name="OMeara, Amanda" userId="0301ab59-0e48-411d-b24a-9e740a82b5ec" providerId="ADAL" clId="{2F1D0C35-94B9-483A-9E22-C13E3F21134D}" dt="2024-09-30T14:11:07.292" v="5805"/>
          <ac:spMkLst>
            <pc:docMk/>
            <pc:sldMk cId="1178940772" sldId="279"/>
            <ac:spMk id="12" creationId="{45B71F80-1F92-4074-84D9-16A062B215B3}"/>
          </ac:spMkLst>
        </pc:spChg>
        <pc:spChg chg="del">
          <ac:chgData name="OMeara, Amanda" userId="0301ab59-0e48-411d-b24a-9e740a82b5ec" providerId="ADAL" clId="{2F1D0C35-94B9-483A-9E22-C13E3F21134D}" dt="2024-09-30T14:11:07.292" v="5805"/>
          <ac:spMkLst>
            <pc:docMk/>
            <pc:sldMk cId="1178940772" sldId="279"/>
            <ac:spMk id="14" creationId="{7209C9DA-6E0D-46D9-8275-C52222D8CCAC}"/>
          </ac:spMkLst>
        </pc:spChg>
        <pc:spChg chg="del">
          <ac:chgData name="OMeara, Amanda" userId="0301ab59-0e48-411d-b24a-9e740a82b5ec" providerId="ADAL" clId="{2F1D0C35-94B9-483A-9E22-C13E3F21134D}" dt="2024-09-30T14:11:07.292" v="5805"/>
          <ac:spMkLst>
            <pc:docMk/>
            <pc:sldMk cId="1178940772" sldId="279"/>
            <ac:spMk id="16" creationId="{3EB57A4D-E0D0-46DA-B339-F24CA46FA70B}"/>
          </ac:spMkLst>
        </pc:spChg>
      </pc:sldChg>
      <pc:sldChg chg="addSp delSp modSp add mod setBg delCm">
        <pc:chgData name="OMeara, Amanda" userId="0301ab59-0e48-411d-b24a-9e740a82b5ec" providerId="ADAL" clId="{2F1D0C35-94B9-483A-9E22-C13E3F21134D}" dt="2024-09-30T15:35:08.412" v="8124"/>
        <pc:sldMkLst>
          <pc:docMk/>
          <pc:sldMk cId="727115693" sldId="280"/>
        </pc:sldMkLst>
        <pc:spChg chg="mod">
          <ac:chgData name="OMeara, Amanda" userId="0301ab59-0e48-411d-b24a-9e740a82b5ec" providerId="ADAL" clId="{2F1D0C35-94B9-483A-9E22-C13E3F21134D}" dt="2024-09-30T14:35:05.499" v="7808" actId="26606"/>
          <ac:spMkLst>
            <pc:docMk/>
            <pc:sldMk cId="727115693" sldId="280"/>
            <ac:spMk id="5" creationId="{9E61A3E7-7E2F-322B-0474-B3B6A5A47061}"/>
          </ac:spMkLst>
        </pc:spChg>
        <pc:spChg chg="del mod">
          <ac:chgData name="OMeara, Amanda" userId="0301ab59-0e48-411d-b24a-9e740a82b5ec" providerId="ADAL" clId="{2F1D0C35-94B9-483A-9E22-C13E3F21134D}" dt="2024-09-30T14:35:05.499" v="7808" actId="26606"/>
          <ac:spMkLst>
            <pc:docMk/>
            <pc:sldMk cId="727115693" sldId="280"/>
            <ac:spMk id="6" creationId="{68F01579-9483-D476-3D22-54D2759B6C03}"/>
          </ac:spMkLst>
        </pc:spChg>
        <pc:spChg chg="add">
          <ac:chgData name="OMeara, Amanda" userId="0301ab59-0e48-411d-b24a-9e740a82b5ec" providerId="ADAL" clId="{2F1D0C35-94B9-483A-9E22-C13E3F21134D}" dt="2024-09-30T14:35:05.499" v="7808" actId="26606"/>
          <ac:spMkLst>
            <pc:docMk/>
            <pc:sldMk cId="727115693" sldId="280"/>
            <ac:spMk id="12" creationId="{CB5AA8A5-25CC-4295-892F-367FCDAF2BF6}"/>
          </ac:spMkLst>
        </pc:spChg>
        <pc:spChg chg="add">
          <ac:chgData name="OMeara, Amanda" userId="0301ab59-0e48-411d-b24a-9e740a82b5ec" providerId="ADAL" clId="{2F1D0C35-94B9-483A-9E22-C13E3F21134D}" dt="2024-09-30T14:35:05.499" v="7808" actId="26606"/>
          <ac:spMkLst>
            <pc:docMk/>
            <pc:sldMk cId="727115693" sldId="280"/>
            <ac:spMk id="25" creationId="{24C6BC13-FB1E-48CC-B421-3D06039728B4}"/>
          </ac:spMkLst>
        </pc:spChg>
        <pc:grpChg chg="add">
          <ac:chgData name="OMeara, Amanda" userId="0301ab59-0e48-411d-b24a-9e740a82b5ec" providerId="ADAL" clId="{2F1D0C35-94B9-483A-9E22-C13E3F21134D}" dt="2024-09-30T14:35:05.499" v="7808" actId="26606"/>
          <ac:grpSpMkLst>
            <pc:docMk/>
            <pc:sldMk cId="727115693" sldId="280"/>
            <ac:grpSpMk id="14" creationId="{09DD65AA-8280-4962-92F3-DF1CB53349DB}"/>
          </ac:grpSpMkLst>
        </pc:grpChg>
        <pc:graphicFrameChg chg="add modGraphic">
          <ac:chgData name="OMeara, Amanda" userId="0301ab59-0e48-411d-b24a-9e740a82b5ec" providerId="ADAL" clId="{2F1D0C35-94B9-483A-9E22-C13E3F21134D}" dt="2024-09-30T14:35:34.756" v="7810" actId="403"/>
          <ac:graphicFrameMkLst>
            <pc:docMk/>
            <pc:sldMk cId="727115693" sldId="280"/>
            <ac:graphicFrameMk id="8" creationId="{D62FF0D9-22A3-C40D-955B-297F55AFF3E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5:08.412" v="8124"/>
              <pc2:cmMkLst xmlns:pc2="http://schemas.microsoft.com/office/powerpoint/2019/9/main/command">
                <pc:docMk/>
                <pc:sldMk cId="727115693" sldId="280"/>
                <pc2:cmMk id="{F5E230F6-DCCD-4CD6-B644-B95D1AAD1F4A}"/>
              </pc2:cmMkLst>
            </pc226:cmChg>
          </p:ext>
        </pc:extLst>
      </pc:sldChg>
      <pc:sldChg chg="addSp delSp modSp add mod setBg setClrOvrMap delCm">
        <pc:chgData name="OMeara, Amanda" userId="0301ab59-0e48-411d-b24a-9e740a82b5ec" providerId="ADAL" clId="{2F1D0C35-94B9-483A-9E22-C13E3F21134D}" dt="2024-09-30T15:35:15.761" v="8126"/>
        <pc:sldMkLst>
          <pc:docMk/>
          <pc:sldMk cId="924302832" sldId="281"/>
        </pc:sldMkLst>
        <pc:spChg chg="add mod">
          <ac:chgData name="OMeara, Amanda" userId="0301ab59-0e48-411d-b24a-9e740a82b5ec" providerId="ADAL" clId="{2F1D0C35-94B9-483A-9E22-C13E3F21134D}" dt="2024-09-30T14:39:31.792" v="7978" actId="20577"/>
          <ac:spMkLst>
            <pc:docMk/>
            <pc:sldMk cId="924302832" sldId="281"/>
            <ac:spMk id="2" creationId="{2846A8D5-060B-68D1-5C40-B433F9B03FCD}"/>
          </ac:spMkLst>
        </pc:spChg>
        <pc:spChg chg="mod">
          <ac:chgData name="OMeara, Amanda" userId="0301ab59-0e48-411d-b24a-9e740a82b5ec" providerId="ADAL" clId="{2F1D0C35-94B9-483A-9E22-C13E3F21134D}" dt="2024-09-30T14:36:31.278" v="7866" actId="26606"/>
          <ac:spMkLst>
            <pc:docMk/>
            <pc:sldMk cId="924302832" sldId="281"/>
            <ac:spMk id="5" creationId="{4AC1629D-3BBB-6E64-A77B-6FB1E8A791C9}"/>
          </ac:spMkLst>
        </pc:spChg>
        <pc:spChg chg="add del">
          <ac:chgData name="OMeara, Amanda" userId="0301ab59-0e48-411d-b24a-9e740a82b5ec" providerId="ADAL" clId="{2F1D0C35-94B9-483A-9E22-C13E3F21134D}" dt="2024-09-30T14:36:31.271" v="7865" actId="26606"/>
          <ac:spMkLst>
            <pc:docMk/>
            <pc:sldMk cId="924302832" sldId="281"/>
            <ac:spMk id="22" creationId="{27577DEC-D9A5-404D-9789-702F4319BEC8}"/>
          </ac:spMkLst>
        </pc:spChg>
        <pc:spChg chg="add">
          <ac:chgData name="OMeara, Amanda" userId="0301ab59-0e48-411d-b24a-9e740a82b5ec" providerId="ADAL" clId="{2F1D0C35-94B9-483A-9E22-C13E3F21134D}" dt="2024-09-30T14:36:31.278" v="7866" actId="26606"/>
          <ac:spMkLst>
            <pc:docMk/>
            <pc:sldMk cId="924302832" sldId="281"/>
            <ac:spMk id="44" creationId="{0ADFFC45-3DC9-4433-926F-043E879D9DFC}"/>
          </ac:spMkLst>
        </pc:spChg>
        <pc:spChg chg="add">
          <ac:chgData name="OMeara, Amanda" userId="0301ab59-0e48-411d-b24a-9e740a82b5ec" providerId="ADAL" clId="{2F1D0C35-94B9-483A-9E22-C13E3F21134D}" dt="2024-09-30T14:36:31.278" v="7866" actId="26606"/>
          <ac:spMkLst>
            <pc:docMk/>
            <pc:sldMk cId="924302832" sldId="281"/>
            <ac:spMk id="51" creationId="{69370F01-B8C9-4CE4-824C-92B2792E6ED0}"/>
          </ac:spMkLst>
        </pc:spChg>
        <pc:grpChg chg="add del">
          <ac:chgData name="OMeara, Amanda" userId="0301ab59-0e48-411d-b24a-9e740a82b5ec" providerId="ADAL" clId="{2F1D0C35-94B9-483A-9E22-C13E3F21134D}" dt="2024-09-30T14:36:31.271" v="7865" actId="26606"/>
          <ac:grpSpMkLst>
            <pc:docMk/>
            <pc:sldMk cId="924302832" sldId="281"/>
            <ac:grpSpMk id="10" creationId="{76582886-877C-4AEC-A77F-8055EB9A0CF9}"/>
          </ac:grpSpMkLst>
        </pc:grpChg>
        <pc:grpChg chg="add del">
          <ac:chgData name="OMeara, Amanda" userId="0301ab59-0e48-411d-b24a-9e740a82b5ec" providerId="ADAL" clId="{2F1D0C35-94B9-483A-9E22-C13E3F21134D}" dt="2024-09-30T14:36:31.271" v="7865" actId="26606"/>
          <ac:grpSpMkLst>
            <pc:docMk/>
            <pc:sldMk cId="924302832" sldId="281"/>
            <ac:grpSpMk id="24" creationId="{CEEA9366-CEA8-4F23-B065-4337F0D836FE}"/>
          </ac:grpSpMkLst>
        </pc:grpChg>
        <pc:grpChg chg="add">
          <ac:chgData name="OMeara, Amanda" userId="0301ab59-0e48-411d-b24a-9e740a82b5ec" providerId="ADAL" clId="{2F1D0C35-94B9-483A-9E22-C13E3F21134D}" dt="2024-09-30T14:36:31.278" v="7866" actId="26606"/>
          <ac:grpSpMkLst>
            <pc:docMk/>
            <pc:sldMk cId="924302832" sldId="281"/>
            <ac:grpSpMk id="35" creationId="{76582886-877C-4AEC-A77F-8055EB9A0CF9}"/>
          </ac:grpSpMkLst>
        </pc:grpChg>
        <pc:grpChg chg="add">
          <ac:chgData name="OMeara, Amanda" userId="0301ab59-0e48-411d-b24a-9e740a82b5ec" providerId="ADAL" clId="{2F1D0C35-94B9-483A-9E22-C13E3F21134D}" dt="2024-09-30T14:36:31.278" v="7866" actId="26606"/>
          <ac:grpSpMkLst>
            <pc:docMk/>
            <pc:sldMk cId="924302832" sldId="281"/>
            <ac:grpSpMk id="45" creationId="{B5F26A87-0610-435F-AA13-BD658385C9D9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OMeara, Amanda" userId="0301ab59-0e48-411d-b24a-9e740a82b5ec" providerId="ADAL" clId="{2F1D0C35-94B9-483A-9E22-C13E3F21134D}" dt="2024-09-30T15:35:15.761" v="8126"/>
              <pc2:cmMkLst xmlns:pc2="http://schemas.microsoft.com/office/powerpoint/2019/9/main/command">
                <pc:docMk/>
                <pc:sldMk cId="924302832" sldId="281"/>
                <pc2:cmMk id="{D2208CCE-F1BE-4461-BF2B-D2BB0E61D377}"/>
              </pc2:cmMkLst>
            </pc226:cmChg>
          </p:ext>
        </pc:extLst>
      </pc:sldChg>
      <pc:sldChg chg="addSp delSp modSp new del mod modClrScheme addCm chgLayout">
        <pc:chgData name="OMeara, Amanda" userId="0301ab59-0e48-411d-b24a-9e740a82b5ec" providerId="ADAL" clId="{2F1D0C35-94B9-483A-9E22-C13E3F21134D}" dt="2024-09-30T16:50:41.644" v="9050" actId="47"/>
        <pc:sldMkLst>
          <pc:docMk/>
          <pc:sldMk cId="1334720073" sldId="282"/>
        </pc:sldMkLst>
        <pc:spChg chg="mod ord">
          <ac:chgData name="OMeara, Amanda" userId="0301ab59-0e48-411d-b24a-9e740a82b5ec" providerId="ADAL" clId="{2F1D0C35-94B9-483A-9E22-C13E3F21134D}" dt="2024-09-30T16:44:07.852" v="8911" actId="1076"/>
          <ac:spMkLst>
            <pc:docMk/>
            <pc:sldMk cId="1334720073" sldId="282"/>
            <ac:spMk id="2" creationId="{07FC4D59-B543-45CC-BA91-B52E166A23B2}"/>
          </ac:spMkLst>
        </pc:spChg>
        <pc:spChg chg="del">
          <ac:chgData name="OMeara, Amanda" userId="0301ab59-0e48-411d-b24a-9e740a82b5ec" providerId="ADAL" clId="{2F1D0C35-94B9-483A-9E22-C13E3F21134D}" dt="2024-09-30T15:57:07.743" v="8190"/>
          <ac:spMkLst>
            <pc:docMk/>
            <pc:sldMk cId="1334720073" sldId="282"/>
            <ac:spMk id="3" creationId="{9B525407-A36F-C2AE-24C3-9C0B989A592D}"/>
          </ac:spMkLst>
        </pc:spChg>
        <pc:spChg chg="add mod ord">
          <ac:chgData name="OMeara, Amanda" userId="0301ab59-0e48-411d-b24a-9e740a82b5ec" providerId="ADAL" clId="{2F1D0C35-94B9-483A-9E22-C13E3F21134D}" dt="2024-09-30T16:43:05.124" v="8907" actId="255"/>
          <ac:spMkLst>
            <pc:docMk/>
            <pc:sldMk cId="1334720073" sldId="282"/>
            <ac:spMk id="4" creationId="{01A426E1-E7DA-6C04-97C5-3414B604CDCA}"/>
          </ac:spMkLst>
        </pc:spChg>
        <pc:spChg chg="add del mod ord">
          <ac:chgData name="OMeara, Amanda" userId="0301ab59-0e48-411d-b24a-9e740a82b5ec" providerId="ADAL" clId="{2F1D0C35-94B9-483A-9E22-C13E3F21134D}" dt="2024-09-30T16:46:22.674" v="8945" actId="478"/>
          <ac:spMkLst>
            <pc:docMk/>
            <pc:sldMk cId="1334720073" sldId="282"/>
            <ac:spMk id="5" creationId="{549E9562-08DC-1798-9407-98CB0090F50D}"/>
          </ac:spMkLst>
        </pc:spChg>
        <pc:spChg chg="add del mod">
          <ac:chgData name="OMeara, Amanda" userId="0301ab59-0e48-411d-b24a-9e740a82b5ec" providerId="ADAL" clId="{2F1D0C35-94B9-483A-9E22-C13E3F21134D}" dt="2024-09-30T16:44:08.347" v="8912" actId="478"/>
          <ac:spMkLst>
            <pc:docMk/>
            <pc:sldMk cId="1334720073" sldId="282"/>
            <ac:spMk id="6" creationId="{F3F3E207-2890-4F88-DFAB-DE6F9E1A766A}"/>
          </ac:spMkLst>
        </pc:spChg>
        <pc:spChg chg="add del mod">
          <ac:chgData name="OMeara, Amanda" userId="0301ab59-0e48-411d-b24a-9e740a82b5ec" providerId="ADAL" clId="{2F1D0C35-94B9-483A-9E22-C13E3F21134D}" dt="2024-09-30T16:46:31.682" v="8946" actId="478"/>
          <ac:spMkLst>
            <pc:docMk/>
            <pc:sldMk cId="1334720073" sldId="282"/>
            <ac:spMk id="8" creationId="{40078CB9-5548-25F6-C101-24B46E71276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Meara, Amanda" userId="0301ab59-0e48-411d-b24a-9e740a82b5ec" providerId="ADAL" clId="{2F1D0C35-94B9-483A-9E22-C13E3F21134D}" dt="2024-09-30T15:58:55.788" v="8198"/>
              <pc2:cmMkLst xmlns:pc2="http://schemas.microsoft.com/office/powerpoint/2019/9/main/command">
                <pc:docMk/>
                <pc:sldMk cId="1334720073" sldId="282"/>
                <pc2:cmMk id="{088B11C6-B2F4-42EF-8D9F-F5DB812CAF5A}"/>
              </pc2:cmMkLst>
            </pc226:cmChg>
          </p:ext>
        </pc:extLst>
      </pc:sldChg>
      <pc:sldChg chg="addSp delSp modSp new mod setBg">
        <pc:chgData name="OMeara, Amanda" userId="0301ab59-0e48-411d-b24a-9e740a82b5ec" providerId="ADAL" clId="{2F1D0C35-94B9-483A-9E22-C13E3F21134D}" dt="2024-09-30T16:50:54.098" v="9055" actId="207"/>
        <pc:sldMkLst>
          <pc:docMk/>
          <pc:sldMk cId="5658088" sldId="283"/>
        </pc:sldMkLst>
        <pc:spChg chg="mod">
          <ac:chgData name="OMeara, Amanda" userId="0301ab59-0e48-411d-b24a-9e740a82b5ec" providerId="ADAL" clId="{2F1D0C35-94B9-483A-9E22-C13E3F21134D}" dt="2024-09-30T16:50:54.098" v="9055" actId="207"/>
          <ac:spMkLst>
            <pc:docMk/>
            <pc:sldMk cId="5658088" sldId="283"/>
            <ac:spMk id="2" creationId="{F3E0892C-3576-58D2-97A7-CDBE50C97596}"/>
          </ac:spMkLst>
        </pc:spChg>
        <pc:spChg chg="del mod">
          <ac:chgData name="OMeara, Amanda" userId="0301ab59-0e48-411d-b24a-9e740a82b5ec" providerId="ADAL" clId="{2F1D0C35-94B9-483A-9E22-C13E3F21134D}" dt="2024-09-30T16:46:09.045" v="8944" actId="26606"/>
          <ac:spMkLst>
            <pc:docMk/>
            <pc:sldMk cId="5658088" sldId="283"/>
            <ac:spMk id="3" creationId="{25F2234D-F69A-2D29-DD85-3CB7B27D3EFE}"/>
          </ac:spMkLst>
        </pc:spChg>
        <pc:spChg chg="add del mod">
          <ac:chgData name="OMeara, Amanda" userId="0301ab59-0e48-411d-b24a-9e740a82b5ec" providerId="ADAL" clId="{2F1D0C35-94B9-483A-9E22-C13E3F21134D}" dt="2024-09-30T16:45:38.213" v="8918" actId="26606"/>
          <ac:spMkLst>
            <pc:docMk/>
            <pc:sldMk cId="5658088" sldId="283"/>
            <ac:spMk id="4" creationId="{45192C41-1495-E9D8-D2D6-0A4FD0D08A15}"/>
          </ac:spMkLst>
        </pc:spChg>
        <pc:spChg chg="add del">
          <ac:chgData name="OMeara, Amanda" userId="0301ab59-0e48-411d-b24a-9e740a82b5ec" providerId="ADAL" clId="{2F1D0C35-94B9-483A-9E22-C13E3F21134D}" dt="2024-09-30T16:45:38.210" v="8917" actId="26606"/>
          <ac:spMkLst>
            <pc:docMk/>
            <pc:sldMk cId="5658088" sldId="283"/>
            <ac:spMk id="9" creationId="{603AE127-802C-459A-A612-DB85B67F0DC0}"/>
          </ac:spMkLst>
        </pc:spChg>
        <pc:spChg chg="add del">
          <ac:chgData name="OMeara, Amanda" userId="0301ab59-0e48-411d-b24a-9e740a82b5ec" providerId="ADAL" clId="{2F1D0C35-94B9-483A-9E22-C13E3F21134D}" dt="2024-09-30T16:45:38.210" v="8917" actId="26606"/>
          <ac:spMkLst>
            <pc:docMk/>
            <pc:sldMk cId="5658088" sldId="283"/>
            <ac:spMk id="11" creationId="{9323D83D-50D6-4040-A58B-FCEA340F886A}"/>
          </ac:spMkLst>
        </pc:spChg>
        <pc:spChg chg="add del">
          <ac:chgData name="OMeara, Amanda" userId="0301ab59-0e48-411d-b24a-9e740a82b5ec" providerId="ADAL" clId="{2F1D0C35-94B9-483A-9E22-C13E3F21134D}" dt="2024-09-30T16:45:38.210" v="8917" actId="26606"/>
          <ac:spMkLst>
            <pc:docMk/>
            <pc:sldMk cId="5658088" sldId="283"/>
            <ac:spMk id="15" creationId="{F10FD715-4DCE-4779-B634-EC78315EA213}"/>
          </ac:spMkLst>
        </pc:spChg>
        <pc:spChg chg="add">
          <ac:chgData name="OMeara, Amanda" userId="0301ab59-0e48-411d-b24a-9e740a82b5ec" providerId="ADAL" clId="{2F1D0C35-94B9-483A-9E22-C13E3F21134D}" dt="2024-09-30T16:46:09.045" v="8944" actId="26606"/>
          <ac:spMkLst>
            <pc:docMk/>
            <pc:sldMk cId="5658088" sldId="283"/>
            <ac:spMk id="23" creationId="{CB5AA8A5-25CC-4295-892F-367FCDAF2BF6}"/>
          </ac:spMkLst>
        </pc:spChg>
        <pc:spChg chg="add">
          <ac:chgData name="OMeara, Amanda" userId="0301ab59-0e48-411d-b24a-9e740a82b5ec" providerId="ADAL" clId="{2F1D0C35-94B9-483A-9E22-C13E3F21134D}" dt="2024-09-30T16:46:09.045" v="8944" actId="26606"/>
          <ac:spMkLst>
            <pc:docMk/>
            <pc:sldMk cId="5658088" sldId="283"/>
            <ac:spMk id="36" creationId="{24C6BC13-FB1E-48CC-B421-3D06039728B4}"/>
          </ac:spMkLst>
        </pc:spChg>
        <pc:grpChg chg="add">
          <ac:chgData name="OMeara, Amanda" userId="0301ab59-0e48-411d-b24a-9e740a82b5ec" providerId="ADAL" clId="{2F1D0C35-94B9-483A-9E22-C13E3F21134D}" dt="2024-09-30T16:46:09.045" v="8944" actId="26606"/>
          <ac:grpSpMkLst>
            <pc:docMk/>
            <pc:sldMk cId="5658088" sldId="283"/>
            <ac:grpSpMk id="25" creationId="{09DD65AA-8280-4962-92F3-DF1CB53349DB}"/>
          </ac:grpSpMkLst>
        </pc:grpChg>
        <pc:graphicFrameChg chg="add">
          <ac:chgData name="OMeara, Amanda" userId="0301ab59-0e48-411d-b24a-9e740a82b5ec" providerId="ADAL" clId="{2F1D0C35-94B9-483A-9E22-C13E3F21134D}" dt="2024-09-30T16:46:09.045" v="8944" actId="26606"/>
          <ac:graphicFrameMkLst>
            <pc:docMk/>
            <pc:sldMk cId="5658088" sldId="283"/>
            <ac:graphicFrameMk id="19" creationId="{8389C920-E598-902F-A9FA-913F68F9E8D0}"/>
          </ac:graphicFrameMkLst>
        </pc:graphicFrameChg>
        <pc:cxnChg chg="add del">
          <ac:chgData name="OMeara, Amanda" userId="0301ab59-0e48-411d-b24a-9e740a82b5ec" providerId="ADAL" clId="{2F1D0C35-94B9-483A-9E22-C13E3F21134D}" dt="2024-09-30T16:45:38.210" v="8917" actId="26606"/>
          <ac:cxnSpMkLst>
            <pc:docMk/>
            <pc:sldMk cId="5658088" sldId="283"/>
            <ac:cxnSpMk id="13" creationId="{1A1FE6BB-DFB2-4080-9B5E-076EF5DDE67B}"/>
          </ac:cxnSpMkLst>
        </pc:cxnChg>
        <pc:cxnChg chg="add del">
          <ac:chgData name="OMeara, Amanda" userId="0301ab59-0e48-411d-b24a-9e740a82b5ec" providerId="ADAL" clId="{2F1D0C35-94B9-483A-9E22-C13E3F21134D}" dt="2024-09-30T16:46:09.045" v="8944" actId="26606"/>
          <ac:cxnSpMkLst>
            <pc:docMk/>
            <pc:sldMk cId="5658088" sldId="283"/>
            <ac:cxnSpMk id="17" creationId="{0B5F7E3B-C5F1-40E0-A491-558BAFBC1127}"/>
          </ac:cxnSpMkLst>
        </pc:cxnChg>
      </pc:sldChg>
      <pc:sldChg chg="modSp new del mod">
        <pc:chgData name="OMeara, Amanda" userId="0301ab59-0e48-411d-b24a-9e740a82b5ec" providerId="ADAL" clId="{2F1D0C35-94B9-483A-9E22-C13E3F21134D}" dt="2024-09-30T16:00:13.433" v="8215" actId="47"/>
        <pc:sldMkLst>
          <pc:docMk/>
          <pc:sldMk cId="2252918989" sldId="283"/>
        </pc:sldMkLst>
        <pc:spChg chg="mod">
          <ac:chgData name="OMeara, Amanda" userId="0301ab59-0e48-411d-b24a-9e740a82b5ec" providerId="ADAL" clId="{2F1D0C35-94B9-483A-9E22-C13E3F21134D}" dt="2024-09-30T16:00:04.880" v="8214" actId="20577"/>
          <ac:spMkLst>
            <pc:docMk/>
            <pc:sldMk cId="2252918989" sldId="283"/>
            <ac:spMk id="2" creationId="{3821A0AD-7A56-0D2C-5E32-B82278937E57}"/>
          </ac:spMkLst>
        </pc:spChg>
      </pc:sldChg>
      <pc:sldChg chg="addSp delSp modSp add mod ord setBg setClrOvrMap delDesignElem addCm delCm modCm">
        <pc:chgData name="OMeara, Amanda" userId="0301ab59-0e48-411d-b24a-9e740a82b5ec" providerId="ADAL" clId="{2F1D0C35-94B9-483A-9E22-C13E3F21134D}" dt="2024-09-30T16:53:28.339" v="9106" actId="1036"/>
        <pc:sldMkLst>
          <pc:docMk/>
          <pc:sldMk cId="3346882617" sldId="284"/>
        </pc:sldMkLst>
        <pc:spChg chg="mod">
          <ac:chgData name="OMeara, Amanda" userId="0301ab59-0e48-411d-b24a-9e740a82b5ec" providerId="ADAL" clId="{2F1D0C35-94B9-483A-9E22-C13E3F21134D}" dt="2024-09-30T16:30:37.091" v="8291" actId="1076"/>
          <ac:spMkLst>
            <pc:docMk/>
            <pc:sldMk cId="3346882617" sldId="284"/>
            <ac:spMk id="5" creationId="{F45B47D0-132C-0C70-B933-ED4C71A37D40}"/>
          </ac:spMkLst>
        </pc:spChg>
        <pc:spChg chg="mod">
          <ac:chgData name="OMeara, Amanda" userId="0301ab59-0e48-411d-b24a-9e740a82b5ec" providerId="ADAL" clId="{2F1D0C35-94B9-483A-9E22-C13E3F21134D}" dt="2024-09-30T16:32:19.808" v="8304" actId="1076"/>
          <ac:spMkLst>
            <pc:docMk/>
            <pc:sldMk cId="3346882617" sldId="284"/>
            <ac:spMk id="6" creationId="{DFDDE95B-1A78-9475-FC28-BF6EE3B79550}"/>
          </ac:spMkLst>
        </pc:spChg>
        <pc:spChg chg="del">
          <ac:chgData name="OMeara, Amanda" userId="0301ab59-0e48-411d-b24a-9e740a82b5ec" providerId="ADAL" clId="{2F1D0C35-94B9-483A-9E22-C13E3F21134D}" dt="2024-09-30T16:03:22.337" v="8250" actId="478"/>
          <ac:spMkLst>
            <pc:docMk/>
            <pc:sldMk cId="3346882617" sldId="284"/>
            <ac:spMk id="7" creationId="{BD1F8D3D-E673-39A2-2A43-86E650697C24}"/>
          </ac:spMkLst>
        </pc:spChg>
        <pc:spChg chg="del mod">
          <ac:chgData name="OMeara, Amanda" userId="0301ab59-0e48-411d-b24a-9e740a82b5ec" providerId="ADAL" clId="{2F1D0C35-94B9-483A-9E22-C13E3F21134D}" dt="2024-09-30T16:03:20.417" v="8249" actId="478"/>
          <ac:spMkLst>
            <pc:docMk/>
            <pc:sldMk cId="3346882617" sldId="284"/>
            <ac:spMk id="8" creationId="{FFF1BD95-F16E-C256-A205-D52ED3463F67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9" creationId="{E80B86A7-A1EC-475B-9166-88902B033A38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10" creationId="{C2C29CB1-9F74-4879-A6AF-AEA67B6F1F4D}"/>
          </ac:spMkLst>
        </pc:spChg>
        <pc:spChg chg="del">
          <ac:chgData name="OMeara, Amanda" userId="0301ab59-0e48-411d-b24a-9e740a82b5ec" providerId="ADAL" clId="{2F1D0C35-94B9-483A-9E22-C13E3F21134D}" dt="2024-09-30T16:03:08.141" v="8219"/>
          <ac:spMkLst>
            <pc:docMk/>
            <pc:sldMk cId="3346882617" sldId="284"/>
            <ac:spMk id="11" creationId="{8DF4D7F6-81B5-452A-9CE6-76D81F91D41B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12" creationId="{7E2C7115-5336-410C-AD71-0F0952A2E5A7}"/>
          </ac:spMkLst>
        </pc:spChg>
        <pc:spChg chg="del">
          <ac:chgData name="OMeara, Amanda" userId="0301ab59-0e48-411d-b24a-9e740a82b5ec" providerId="ADAL" clId="{2F1D0C35-94B9-483A-9E22-C13E3F21134D}" dt="2024-09-30T16:03:08.141" v="8219"/>
          <ac:spMkLst>
            <pc:docMk/>
            <pc:sldMk cId="3346882617" sldId="284"/>
            <ac:spMk id="13" creationId="{4600514D-20FB-4559-97DC-D1DC39E6C3DE}"/>
          </ac:spMkLst>
        </pc:spChg>
        <pc:spChg chg="add del">
          <ac:chgData name="OMeara, Amanda" userId="0301ab59-0e48-411d-b24a-9e740a82b5ec" providerId="ADAL" clId="{2F1D0C35-94B9-483A-9E22-C13E3F21134D}" dt="2024-09-30T16:28:42.612" v="8272" actId="26606"/>
          <ac:spMkLst>
            <pc:docMk/>
            <pc:sldMk cId="3346882617" sldId="284"/>
            <ac:spMk id="14" creationId="{9F4444CE-BC8D-4D61-B303-4C05614E62AB}"/>
          </ac:spMkLst>
        </pc:spChg>
        <pc:spChg chg="del">
          <ac:chgData name="OMeara, Amanda" userId="0301ab59-0e48-411d-b24a-9e740a82b5ec" providerId="ADAL" clId="{2F1D0C35-94B9-483A-9E22-C13E3F21134D}" dt="2024-09-30T16:03:08.141" v="8219"/>
          <ac:spMkLst>
            <pc:docMk/>
            <pc:sldMk cId="3346882617" sldId="284"/>
            <ac:spMk id="15" creationId="{266F638A-E405-4AC0-B984-72E5813B0DD1}"/>
          </ac:spMkLst>
        </pc:spChg>
        <pc:spChg chg="add del">
          <ac:chgData name="OMeara, Amanda" userId="0301ab59-0e48-411d-b24a-9e740a82b5ec" providerId="ADAL" clId="{2F1D0C35-94B9-483A-9E22-C13E3F21134D}" dt="2024-09-30T16:28:42.612" v="8272" actId="26606"/>
          <ac:spMkLst>
            <pc:docMk/>
            <pc:sldMk cId="3346882617" sldId="284"/>
            <ac:spMk id="16" creationId="{62423CA5-E2E1-4789-B759-9906C1C94063}"/>
          </ac:spMkLst>
        </pc:spChg>
        <pc:spChg chg="add del">
          <ac:chgData name="OMeara, Amanda" userId="0301ab59-0e48-411d-b24a-9e740a82b5ec" providerId="ADAL" clId="{2F1D0C35-94B9-483A-9E22-C13E3F21134D}" dt="2024-09-30T16:28:42.612" v="8272" actId="26606"/>
          <ac:spMkLst>
            <pc:docMk/>
            <pc:sldMk cId="3346882617" sldId="284"/>
            <ac:spMk id="18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20" creationId="{9F4444CE-BC8D-4D61-B303-4C05614E62AB}"/>
          </ac:spMkLst>
        </pc:spChg>
        <pc:spChg chg="del">
          <ac:chgData name="OMeara, Amanda" userId="0301ab59-0e48-411d-b24a-9e740a82b5ec" providerId="ADAL" clId="{2F1D0C35-94B9-483A-9E22-C13E3F21134D}" dt="2024-09-30T16:03:08.141" v="8219"/>
          <ac:spMkLst>
            <pc:docMk/>
            <pc:sldMk cId="3346882617" sldId="284"/>
            <ac:spMk id="21" creationId="{27B538D5-95DB-47ED-9CB4-34AE5BF78E6B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22" creationId="{62423CA5-E2E1-4789-B759-9906C1C94063}"/>
          </ac:spMkLst>
        </pc:spChg>
        <pc:spChg chg="add del">
          <ac:chgData name="OMeara, Amanda" userId="0301ab59-0e48-411d-b24a-9e740a82b5ec" providerId="ADAL" clId="{2F1D0C35-94B9-483A-9E22-C13E3F21134D}" dt="2024-09-30T16:28:42.612" v="8272" actId="26606"/>
          <ac:spMkLst>
            <pc:docMk/>
            <pc:sldMk cId="3346882617" sldId="284"/>
            <ac:spMk id="23" creationId="{B2205F6E-03C6-4E92-877C-E2482F6599AA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24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30T16:30:32.481" v="8290" actId="26606"/>
          <ac:spMkLst>
            <pc:docMk/>
            <pc:sldMk cId="3346882617" sldId="284"/>
            <ac:spMk id="25" creationId="{B2205F6E-03C6-4E92-877C-E2482F6599AA}"/>
          </ac:spMkLst>
        </pc:spChg>
        <pc:spChg chg="add mod">
          <ac:chgData name="OMeara, Amanda" userId="0301ab59-0e48-411d-b24a-9e740a82b5ec" providerId="ADAL" clId="{2F1D0C35-94B9-483A-9E22-C13E3F21134D}" dt="2024-09-30T16:53:28.339" v="9106" actId="1036"/>
          <ac:spMkLst>
            <pc:docMk/>
            <pc:sldMk cId="3346882617" sldId="284"/>
            <ac:spMk id="26" creationId="{4F1D8940-3957-CFB5-4D71-FF945B279DB2}"/>
          </ac:spMkLst>
        </pc:spChg>
        <pc:spChg chg="add del">
          <ac:chgData name="OMeara, Amanda" userId="0301ab59-0e48-411d-b24a-9e740a82b5ec" providerId="ADAL" clId="{2F1D0C35-94B9-483A-9E22-C13E3F21134D}" dt="2024-09-30T16:30:30.732" v="8286" actId="26606"/>
          <ac:spMkLst>
            <pc:docMk/>
            <pc:sldMk cId="3346882617" sldId="284"/>
            <ac:spMk id="27" creationId="{9F4444CE-BC8D-4D61-B303-4C05614E62AB}"/>
          </ac:spMkLst>
        </pc:spChg>
        <pc:spChg chg="add del">
          <ac:chgData name="OMeara, Amanda" userId="0301ab59-0e48-411d-b24a-9e740a82b5ec" providerId="ADAL" clId="{2F1D0C35-94B9-483A-9E22-C13E3F21134D}" dt="2024-09-30T16:29:11.191" v="8278" actId="26606"/>
          <ac:spMkLst>
            <pc:docMk/>
            <pc:sldMk cId="3346882617" sldId="284"/>
            <ac:spMk id="30" creationId="{D94A7024-D948-494D-8920-BBA2DA07D15B}"/>
          </ac:spMkLst>
        </pc:spChg>
        <pc:spChg chg="add del">
          <ac:chgData name="OMeara, Amanda" userId="0301ab59-0e48-411d-b24a-9e740a82b5ec" providerId="ADAL" clId="{2F1D0C35-94B9-483A-9E22-C13E3F21134D}" dt="2024-09-30T16:30:30.732" v="8286" actId="26606"/>
          <ac:spMkLst>
            <pc:docMk/>
            <pc:sldMk cId="3346882617" sldId="284"/>
            <ac:spMk id="32" creationId="{62423CA5-E2E1-4789-B759-9906C1C94063}"/>
          </ac:spMkLst>
        </pc:spChg>
        <pc:spChg chg="add del">
          <ac:chgData name="OMeara, Amanda" userId="0301ab59-0e48-411d-b24a-9e740a82b5ec" providerId="ADAL" clId="{2F1D0C35-94B9-483A-9E22-C13E3F21134D}" dt="2024-09-30T16:30:30.732" v="8286" actId="26606"/>
          <ac:spMkLst>
            <pc:docMk/>
            <pc:sldMk cId="3346882617" sldId="284"/>
            <ac:spMk id="34" creationId="{73772B81-181F-48B7-8826-4D9686D15DF5}"/>
          </ac:spMkLst>
        </pc:spChg>
        <pc:spChg chg="add del">
          <ac:chgData name="OMeara, Amanda" userId="0301ab59-0e48-411d-b24a-9e740a82b5ec" providerId="ADAL" clId="{2F1D0C35-94B9-483A-9E22-C13E3F21134D}" dt="2024-09-30T16:30:30.732" v="8286" actId="26606"/>
          <ac:spMkLst>
            <pc:docMk/>
            <pc:sldMk cId="3346882617" sldId="284"/>
            <ac:spMk id="36" creationId="{B2205F6E-03C6-4E92-877C-E2482F6599AA}"/>
          </ac:spMkLst>
        </pc:spChg>
        <pc:picChg chg="add mod ord">
          <ac:chgData name="OMeara, Amanda" userId="0301ab59-0e48-411d-b24a-9e740a82b5ec" providerId="ADAL" clId="{2F1D0C35-94B9-483A-9E22-C13E3F21134D}" dt="2024-09-30T16:30:56.311" v="8297" actId="171"/>
          <ac:picMkLst>
            <pc:docMk/>
            <pc:sldMk cId="3346882617" sldId="284"/>
            <ac:picMk id="3" creationId="{2E772FC9-82BB-1EEC-07B3-0621B3C88F16}"/>
          </ac:picMkLst>
        </pc:picChg>
        <pc:picChg chg="ord">
          <ac:chgData name="OMeara, Amanda" userId="0301ab59-0e48-411d-b24a-9e740a82b5ec" providerId="ADAL" clId="{2F1D0C35-94B9-483A-9E22-C13E3F21134D}" dt="2024-09-30T16:30:32.481" v="8290" actId="26606"/>
          <ac:picMkLst>
            <pc:docMk/>
            <pc:sldMk cId="3346882617" sldId="284"/>
            <ac:picMk id="4" creationId="{23D15E9D-949C-00B9-7019-ACB737BCF75F}"/>
          </ac:picMkLst>
        </pc:picChg>
        <pc:cxnChg chg="del">
          <ac:chgData name="OMeara, Amanda" userId="0301ab59-0e48-411d-b24a-9e740a82b5ec" providerId="ADAL" clId="{2F1D0C35-94B9-483A-9E22-C13E3F21134D}" dt="2024-09-30T16:03:08.141" v="8219"/>
          <ac:cxnSpMkLst>
            <pc:docMk/>
            <pc:sldMk cId="3346882617" sldId="284"/>
            <ac:cxnSpMk id="17" creationId="{7D1CBE93-B17D-4509-843C-82287C38032A}"/>
          </ac:cxnSpMkLst>
        </pc:cxnChg>
        <pc:cxnChg chg="del">
          <ac:chgData name="OMeara, Amanda" userId="0301ab59-0e48-411d-b24a-9e740a82b5ec" providerId="ADAL" clId="{2F1D0C35-94B9-483A-9E22-C13E3F21134D}" dt="2024-09-30T16:03:08.141" v="8219"/>
          <ac:cxnSpMkLst>
            <pc:docMk/>
            <pc:sldMk cId="3346882617" sldId="284"/>
            <ac:cxnSpMk id="19" creationId="{AE6277B4-6A43-48AB-89B2-3442221619C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OMeara, Amanda" userId="0301ab59-0e48-411d-b24a-9e740a82b5ec" providerId="ADAL" clId="{2F1D0C35-94B9-483A-9E22-C13E3F21134D}" dt="2024-09-30T16:53:18.037" v="9104"/>
              <pc2:cmMkLst xmlns:pc2="http://schemas.microsoft.com/office/powerpoint/2019/9/main/command">
                <pc:docMk/>
                <pc:sldMk cId="3346882617" sldId="284"/>
                <pc2:cmMk id="{C7AE5AC7-3F48-432B-9776-6064D7EB9AE5}"/>
              </pc2:cmMkLst>
            </pc226:cmChg>
          </p:ext>
        </pc:extLst>
      </pc:sldChg>
      <pc:sldChg chg="addSp delSp add del setBg delDesignElem">
        <pc:chgData name="OMeara, Amanda" userId="0301ab59-0e48-411d-b24a-9e740a82b5ec" providerId="ADAL" clId="{2F1D0C35-94B9-483A-9E22-C13E3F21134D}" dt="2024-09-30T16:48:10.371" v="8955"/>
        <pc:sldMkLst>
          <pc:docMk/>
          <pc:sldMk cId="685153588" sldId="285"/>
        </pc:sldMkLst>
        <pc:spChg chg="add del">
          <ac:chgData name="OMeara, Amanda" userId="0301ab59-0e48-411d-b24a-9e740a82b5ec" providerId="ADAL" clId="{2F1D0C35-94B9-483A-9E22-C13E3F21134D}" dt="2024-09-30T16:48:10.371" v="8955"/>
          <ac:spMkLst>
            <pc:docMk/>
            <pc:sldMk cId="685153588" sldId="285"/>
            <ac:spMk id="23" creationId="{CB5AA8A5-25CC-4295-892F-367FCDAF2BF6}"/>
          </ac:spMkLst>
        </pc:spChg>
        <pc:spChg chg="add del">
          <ac:chgData name="OMeara, Amanda" userId="0301ab59-0e48-411d-b24a-9e740a82b5ec" providerId="ADAL" clId="{2F1D0C35-94B9-483A-9E22-C13E3F21134D}" dt="2024-09-30T16:48:10.371" v="8955"/>
          <ac:spMkLst>
            <pc:docMk/>
            <pc:sldMk cId="685153588" sldId="285"/>
            <ac:spMk id="36" creationId="{24C6BC13-FB1E-48CC-B421-3D06039728B4}"/>
          </ac:spMkLst>
        </pc:spChg>
        <pc:grpChg chg="add del">
          <ac:chgData name="OMeara, Amanda" userId="0301ab59-0e48-411d-b24a-9e740a82b5ec" providerId="ADAL" clId="{2F1D0C35-94B9-483A-9E22-C13E3F21134D}" dt="2024-09-30T16:48:10.371" v="8955"/>
          <ac:grpSpMkLst>
            <pc:docMk/>
            <pc:sldMk cId="685153588" sldId="285"/>
            <ac:grpSpMk id="25" creationId="{09DD65AA-8280-4962-92F3-DF1CB53349DB}"/>
          </ac:grpSpMkLst>
        </pc:grpChg>
      </pc:sldChg>
      <pc:sldChg chg="add del">
        <pc:chgData name="OMeara, Amanda" userId="0301ab59-0e48-411d-b24a-9e740a82b5ec" providerId="ADAL" clId="{2F1D0C35-94B9-483A-9E22-C13E3F21134D}" dt="2024-09-30T16:44:21.675" v="8914" actId="47"/>
        <pc:sldMkLst>
          <pc:docMk/>
          <pc:sldMk cId="1233459608" sldId="285"/>
        </pc:sldMkLst>
      </pc:sldChg>
      <pc:sldChg chg="addSp delSp modSp new mod setBg">
        <pc:chgData name="OMeara, Amanda" userId="0301ab59-0e48-411d-b24a-9e740a82b5ec" providerId="ADAL" clId="{2F1D0C35-94B9-483A-9E22-C13E3F21134D}" dt="2024-09-30T16:55:03.506" v="9109" actId="20577"/>
        <pc:sldMkLst>
          <pc:docMk/>
          <pc:sldMk cId="1349807240" sldId="285"/>
        </pc:sldMkLst>
        <pc:spChg chg="mod">
          <ac:chgData name="OMeara, Amanda" userId="0301ab59-0e48-411d-b24a-9e740a82b5ec" providerId="ADAL" clId="{2F1D0C35-94B9-483A-9E22-C13E3F21134D}" dt="2024-09-30T16:49:18.972" v="8966" actId="1076"/>
          <ac:spMkLst>
            <pc:docMk/>
            <pc:sldMk cId="1349807240" sldId="285"/>
            <ac:spMk id="2" creationId="{08643826-0578-F33A-3BA9-FFD13D005DAF}"/>
          </ac:spMkLst>
        </pc:spChg>
        <pc:spChg chg="del mod">
          <ac:chgData name="OMeara, Amanda" userId="0301ab59-0e48-411d-b24a-9e740a82b5ec" providerId="ADAL" clId="{2F1D0C35-94B9-483A-9E22-C13E3F21134D}" dt="2024-09-30T16:48:37.359" v="8959" actId="26606"/>
          <ac:spMkLst>
            <pc:docMk/>
            <pc:sldMk cId="1349807240" sldId="285"/>
            <ac:spMk id="3" creationId="{BB17A2B8-BE9E-477E-0489-72F50FBB4AE5}"/>
          </ac:spMkLst>
        </pc:spChg>
        <pc:spChg chg="add mod">
          <ac:chgData name="OMeara, Amanda" userId="0301ab59-0e48-411d-b24a-9e740a82b5ec" providerId="ADAL" clId="{2F1D0C35-94B9-483A-9E22-C13E3F21134D}" dt="2024-09-30T16:49:43.486" v="8971" actId="404"/>
          <ac:spMkLst>
            <pc:docMk/>
            <pc:sldMk cId="1349807240" sldId="285"/>
            <ac:spMk id="6" creationId="{1960D977-755D-8B9B-38EE-3E26CF09BB86}"/>
          </ac:spMkLst>
        </pc:spChg>
        <pc:spChg chg="add mod">
          <ac:chgData name="OMeara, Amanda" userId="0301ab59-0e48-411d-b24a-9e740a82b5ec" providerId="ADAL" clId="{2F1D0C35-94B9-483A-9E22-C13E3F21134D}" dt="2024-09-30T16:55:03.506" v="9109" actId="20577"/>
          <ac:spMkLst>
            <pc:docMk/>
            <pc:sldMk cId="1349807240" sldId="285"/>
            <ac:spMk id="7" creationId="{95F64C61-D47B-86E3-6BEB-3E0CE772835B}"/>
          </ac:spMkLst>
        </pc:spChg>
        <pc:spChg chg="add">
          <ac:chgData name="OMeara, Amanda" userId="0301ab59-0e48-411d-b24a-9e740a82b5ec" providerId="ADAL" clId="{2F1D0C35-94B9-483A-9E22-C13E3F21134D}" dt="2024-09-30T16:48:37.359" v="8959" actId="26606"/>
          <ac:spMkLst>
            <pc:docMk/>
            <pc:sldMk cId="1349807240" sldId="285"/>
            <ac:spMk id="9" creationId="{45B71F80-1F92-4074-84D9-16A062B215B3}"/>
          </ac:spMkLst>
        </pc:spChg>
        <pc:spChg chg="add">
          <ac:chgData name="OMeara, Amanda" userId="0301ab59-0e48-411d-b24a-9e740a82b5ec" providerId="ADAL" clId="{2F1D0C35-94B9-483A-9E22-C13E3F21134D}" dt="2024-09-30T16:48:37.359" v="8959" actId="26606"/>
          <ac:spMkLst>
            <pc:docMk/>
            <pc:sldMk cId="1349807240" sldId="285"/>
            <ac:spMk id="11" creationId="{7209C9DA-6E0D-46D9-8275-C52222D8CCAC}"/>
          </ac:spMkLst>
        </pc:spChg>
        <pc:spChg chg="add">
          <ac:chgData name="OMeara, Amanda" userId="0301ab59-0e48-411d-b24a-9e740a82b5ec" providerId="ADAL" clId="{2F1D0C35-94B9-483A-9E22-C13E3F21134D}" dt="2024-09-30T16:48:37.359" v="8959" actId="26606"/>
          <ac:spMkLst>
            <pc:docMk/>
            <pc:sldMk cId="1349807240" sldId="285"/>
            <ac:spMk id="13" creationId="{3EB57A4D-E0D0-46DA-B339-F24CA46FA70B}"/>
          </ac:spMkLst>
        </pc:spChg>
        <pc:graphicFrameChg chg="add mod">
          <ac:chgData name="OMeara, Amanda" userId="0301ab59-0e48-411d-b24a-9e740a82b5ec" providerId="ADAL" clId="{2F1D0C35-94B9-483A-9E22-C13E3F21134D}" dt="2024-09-30T16:49:35.962" v="8968" actId="14100"/>
          <ac:graphicFrameMkLst>
            <pc:docMk/>
            <pc:sldMk cId="1349807240" sldId="285"/>
            <ac:graphicFrameMk id="5" creationId="{8E072F30-EBCC-E110-4285-1E7F13AD1217}"/>
          </ac:graphicFrameMkLst>
        </pc:graphicFrameChg>
      </pc:sldChg>
      <pc:sldChg chg="addSp delSp modSp add del mod setBg delDesignElem">
        <pc:chgData name="OMeara, Amanda" userId="0301ab59-0e48-411d-b24a-9e740a82b5ec" providerId="ADAL" clId="{2F1D0C35-94B9-483A-9E22-C13E3F21134D}" dt="2024-09-30T16:47:27.666" v="8952"/>
        <pc:sldMkLst>
          <pc:docMk/>
          <pc:sldMk cId="4098163388" sldId="285"/>
        </pc:sldMkLst>
        <pc:spChg chg="mod">
          <ac:chgData name="OMeara, Amanda" userId="0301ab59-0e48-411d-b24a-9e740a82b5ec" providerId="ADAL" clId="{2F1D0C35-94B9-483A-9E22-C13E3F21134D}" dt="2024-09-30T16:47:27.211" v="8951" actId="26606"/>
          <ac:spMkLst>
            <pc:docMk/>
            <pc:sldMk cId="4098163388" sldId="285"/>
            <ac:spMk id="2" creationId="{F3E0892C-3576-58D2-97A7-CDBE50C97596}"/>
          </ac:spMkLst>
        </pc:spChg>
        <pc:spChg chg="add del">
          <ac:chgData name="OMeara, Amanda" userId="0301ab59-0e48-411d-b24a-9e740a82b5ec" providerId="ADAL" clId="{2F1D0C35-94B9-483A-9E22-C13E3F21134D}" dt="2024-09-30T16:47:27.666" v="8952"/>
          <ac:spMkLst>
            <pc:docMk/>
            <pc:sldMk cId="4098163388" sldId="285"/>
            <ac:spMk id="23" creationId="{CB5AA8A5-25CC-4295-892F-367FCDAF2BF6}"/>
          </ac:spMkLst>
        </pc:spChg>
        <pc:spChg chg="add del">
          <ac:chgData name="OMeara, Amanda" userId="0301ab59-0e48-411d-b24a-9e740a82b5ec" providerId="ADAL" clId="{2F1D0C35-94B9-483A-9E22-C13E3F21134D}" dt="2024-09-30T16:47:27.211" v="8951" actId="26606"/>
          <ac:spMkLst>
            <pc:docMk/>
            <pc:sldMk cId="4098163388" sldId="285"/>
            <ac:spMk id="24" creationId="{2D94F95D-89EF-455B-9F54-0F4231363A8B}"/>
          </ac:spMkLst>
        </pc:spChg>
        <pc:spChg chg="add del">
          <ac:chgData name="OMeara, Amanda" userId="0301ab59-0e48-411d-b24a-9e740a82b5ec" providerId="ADAL" clId="{2F1D0C35-94B9-483A-9E22-C13E3F21134D}" dt="2024-09-30T16:47:27.666" v="8952"/>
          <ac:spMkLst>
            <pc:docMk/>
            <pc:sldMk cId="4098163388" sldId="285"/>
            <ac:spMk id="36" creationId="{24C6BC13-FB1E-48CC-B421-3D06039728B4}"/>
          </ac:spMkLst>
        </pc:spChg>
        <pc:spChg chg="add del">
          <ac:chgData name="OMeara, Amanda" userId="0301ab59-0e48-411d-b24a-9e740a82b5ec" providerId="ADAL" clId="{2F1D0C35-94B9-483A-9E22-C13E3F21134D}" dt="2024-09-30T16:47:27.211" v="8951" actId="26606"/>
          <ac:spMkLst>
            <pc:docMk/>
            <pc:sldMk cId="4098163388" sldId="285"/>
            <ac:spMk id="37" creationId="{A1AE21A0-AA96-4557-AB48-66255CF0AD7F}"/>
          </ac:spMkLst>
        </pc:spChg>
        <pc:grpChg chg="add del">
          <ac:chgData name="OMeara, Amanda" userId="0301ab59-0e48-411d-b24a-9e740a82b5ec" providerId="ADAL" clId="{2F1D0C35-94B9-483A-9E22-C13E3F21134D}" dt="2024-09-30T16:47:27.666" v="8952"/>
          <ac:grpSpMkLst>
            <pc:docMk/>
            <pc:sldMk cId="4098163388" sldId="285"/>
            <ac:grpSpMk id="25" creationId="{09DD65AA-8280-4962-92F3-DF1CB53349DB}"/>
          </ac:grpSpMkLst>
        </pc:grpChg>
        <pc:grpChg chg="add del">
          <ac:chgData name="OMeara, Amanda" userId="0301ab59-0e48-411d-b24a-9e740a82b5ec" providerId="ADAL" clId="{2F1D0C35-94B9-483A-9E22-C13E3F21134D}" dt="2024-09-30T16:47:27.211" v="8951" actId="26606"/>
          <ac:grpSpMkLst>
            <pc:docMk/>
            <pc:sldMk cId="4098163388" sldId="285"/>
            <ac:grpSpMk id="26" creationId="{612B9F8D-6DD1-481E-8CCE-81A7EEB15F57}"/>
          </ac:grpSpMkLst>
        </pc:grpChg>
        <pc:graphicFrameChg chg="mod modGraphic">
          <ac:chgData name="OMeara, Amanda" userId="0301ab59-0e48-411d-b24a-9e740a82b5ec" providerId="ADAL" clId="{2F1D0C35-94B9-483A-9E22-C13E3F21134D}" dt="2024-09-30T16:47:27.211" v="8951" actId="26606"/>
          <ac:graphicFrameMkLst>
            <pc:docMk/>
            <pc:sldMk cId="4098163388" sldId="285"/>
            <ac:graphicFrameMk id="19" creationId="{8389C920-E598-902F-A9FA-913F68F9E8D0}"/>
          </ac:graphicFrameMkLst>
        </pc:graphicFrameChg>
      </pc:sldChg>
      <pc:sldChg chg="addSp delSp modSp add mod setBg delDesignElem">
        <pc:chgData name="OMeara, Amanda" userId="0301ab59-0e48-411d-b24a-9e740a82b5ec" providerId="ADAL" clId="{2F1D0C35-94B9-483A-9E22-C13E3F21134D}" dt="2024-09-30T21:16:52.755" v="9475" actId="171"/>
        <pc:sldMkLst>
          <pc:docMk/>
          <pc:sldMk cId="2870992993" sldId="286"/>
        </pc:sldMkLst>
        <pc:spChg chg="mod">
          <ac:chgData name="OMeara, Amanda" userId="0301ab59-0e48-411d-b24a-9e740a82b5ec" providerId="ADAL" clId="{2F1D0C35-94B9-483A-9E22-C13E3F21134D}" dt="2024-09-30T21:16:44.956" v="9473" actId="1076"/>
          <ac:spMkLst>
            <pc:docMk/>
            <pc:sldMk cId="2870992993" sldId="286"/>
            <ac:spMk id="10" creationId="{6937E931-E0BF-B7AC-101E-97D78DC96D35}"/>
          </ac:spMkLst>
        </pc:spChg>
        <pc:spChg chg="del">
          <ac:chgData name="OMeara, Amanda" userId="0301ab59-0e48-411d-b24a-9e740a82b5ec" providerId="ADAL" clId="{2F1D0C35-94B9-483A-9E22-C13E3F21134D}" dt="2024-09-30T20:12:34.616" v="9418"/>
          <ac:spMkLst>
            <pc:docMk/>
            <pc:sldMk cId="2870992993" sldId="286"/>
            <ac:spMk id="12" creationId="{45B71F80-1F92-4074-84D9-16A062B215B3}"/>
          </ac:spMkLst>
        </pc:spChg>
        <pc:spChg chg="add del">
          <ac:chgData name="OMeara, Amanda" userId="0301ab59-0e48-411d-b24a-9e740a82b5ec" providerId="ADAL" clId="{2F1D0C35-94B9-483A-9E22-C13E3F21134D}" dt="2024-09-30T20:12:47.770" v="9420" actId="26606"/>
          <ac:spMkLst>
            <pc:docMk/>
            <pc:sldMk cId="2870992993" sldId="286"/>
            <ac:spMk id="15" creationId="{2D94F95D-89EF-455B-9F54-0F4231363A8B}"/>
          </ac:spMkLst>
        </pc:spChg>
        <pc:spChg chg="add">
          <ac:chgData name="OMeara, Amanda" userId="0301ab59-0e48-411d-b24a-9e740a82b5ec" providerId="ADAL" clId="{2F1D0C35-94B9-483A-9E22-C13E3F21134D}" dt="2024-09-30T20:12:47.833" v="9421" actId="26606"/>
          <ac:spMkLst>
            <pc:docMk/>
            <pc:sldMk cId="2870992993" sldId="286"/>
            <ac:spMk id="19" creationId="{3EB57A4D-E0D0-46DA-B339-F24CA46FA70B}"/>
          </ac:spMkLst>
        </pc:spChg>
        <pc:spChg chg="del">
          <ac:chgData name="OMeara, Amanda" userId="0301ab59-0e48-411d-b24a-9e740a82b5ec" providerId="ADAL" clId="{2F1D0C35-94B9-483A-9E22-C13E3F21134D}" dt="2024-09-30T20:12:34.616" v="9418"/>
          <ac:spMkLst>
            <pc:docMk/>
            <pc:sldMk cId="2870992993" sldId="286"/>
            <ac:spMk id="23" creationId="{7209C9DA-6E0D-46D9-8275-C52222D8CCAC}"/>
          </ac:spMkLst>
        </pc:spChg>
        <pc:spChg chg="del">
          <ac:chgData name="OMeara, Amanda" userId="0301ab59-0e48-411d-b24a-9e740a82b5ec" providerId="ADAL" clId="{2F1D0C35-94B9-483A-9E22-C13E3F21134D}" dt="2024-09-30T20:12:34.616" v="9418"/>
          <ac:spMkLst>
            <pc:docMk/>
            <pc:sldMk cId="2870992993" sldId="286"/>
            <ac:spMk id="24" creationId="{3EB57A4D-E0D0-46DA-B339-F24CA46FA70B}"/>
          </ac:spMkLst>
        </pc:spChg>
        <pc:spChg chg="add del">
          <ac:chgData name="OMeara, Amanda" userId="0301ab59-0e48-411d-b24a-9e740a82b5ec" providerId="ADAL" clId="{2F1D0C35-94B9-483A-9E22-C13E3F21134D}" dt="2024-09-30T20:12:47.770" v="9420" actId="26606"/>
          <ac:spMkLst>
            <pc:docMk/>
            <pc:sldMk cId="2870992993" sldId="286"/>
            <ac:spMk id="28" creationId="{A1AE21A0-AA96-4557-AB48-66255CF0AD7F}"/>
          </ac:spMkLst>
        </pc:spChg>
        <pc:spChg chg="add">
          <ac:chgData name="OMeara, Amanda" userId="0301ab59-0e48-411d-b24a-9e740a82b5ec" providerId="ADAL" clId="{2F1D0C35-94B9-483A-9E22-C13E3F21134D}" dt="2024-09-30T20:12:47.833" v="9421" actId="26606"/>
          <ac:spMkLst>
            <pc:docMk/>
            <pc:sldMk cId="2870992993" sldId="286"/>
            <ac:spMk id="30" creationId="{45B71F80-1F92-4074-84D9-16A062B215B3}"/>
          </ac:spMkLst>
        </pc:spChg>
        <pc:spChg chg="add">
          <ac:chgData name="OMeara, Amanda" userId="0301ab59-0e48-411d-b24a-9e740a82b5ec" providerId="ADAL" clId="{2F1D0C35-94B9-483A-9E22-C13E3F21134D}" dt="2024-09-30T20:12:47.833" v="9421" actId="26606"/>
          <ac:spMkLst>
            <pc:docMk/>
            <pc:sldMk cId="2870992993" sldId="286"/>
            <ac:spMk id="31" creationId="{7209C9DA-6E0D-46D9-8275-C52222D8CCAC}"/>
          </ac:spMkLst>
        </pc:spChg>
        <pc:grpChg chg="add del">
          <ac:chgData name="OMeara, Amanda" userId="0301ab59-0e48-411d-b24a-9e740a82b5ec" providerId="ADAL" clId="{2F1D0C35-94B9-483A-9E22-C13E3F21134D}" dt="2024-09-30T20:12:47.770" v="9420" actId="26606"/>
          <ac:grpSpMkLst>
            <pc:docMk/>
            <pc:sldMk cId="2870992993" sldId="286"/>
            <ac:grpSpMk id="17" creationId="{612B9F8D-6DD1-481E-8CCE-81A7EEB15F57}"/>
          </ac:grpSpMkLst>
        </pc:grpChg>
        <pc:graphicFrameChg chg="add mod">
          <ac:chgData name="OMeara, Amanda" userId="0301ab59-0e48-411d-b24a-9e740a82b5ec" providerId="ADAL" clId="{2F1D0C35-94B9-483A-9E22-C13E3F21134D}" dt="2024-09-30T20:17:18.728" v="9457" actId="20577"/>
          <ac:graphicFrameMkLst>
            <pc:docMk/>
            <pc:sldMk cId="2870992993" sldId="286"/>
            <ac:graphicFrameMk id="2" creationId="{FDA996E7-90A6-1A66-9313-0EC065CAEE92}"/>
          </ac:graphicFrameMkLst>
        </pc:graphicFrameChg>
        <pc:graphicFrameChg chg="del mod modGraphic">
          <ac:chgData name="OMeara, Amanda" userId="0301ab59-0e48-411d-b24a-9e740a82b5ec" providerId="ADAL" clId="{2F1D0C35-94B9-483A-9E22-C13E3F21134D}" dt="2024-09-30T20:12:57.989" v="9422" actId="478"/>
          <ac:graphicFrameMkLst>
            <pc:docMk/>
            <pc:sldMk cId="2870992993" sldId="286"/>
            <ac:graphicFrameMk id="9" creationId="{C747633A-27BE-B795-B462-03C5B844FCC3}"/>
          </ac:graphicFrameMkLst>
        </pc:graphicFrameChg>
        <pc:picChg chg="add del mod">
          <ac:chgData name="OMeara, Amanda" userId="0301ab59-0e48-411d-b24a-9e740a82b5ec" providerId="ADAL" clId="{2F1D0C35-94B9-483A-9E22-C13E3F21134D}" dt="2024-09-30T21:15:27.655" v="9458" actId="478"/>
          <ac:picMkLst>
            <pc:docMk/>
            <pc:sldMk cId="2870992993" sldId="286"/>
            <ac:picMk id="3" creationId="{D756C1F1-88FD-E62D-BD53-7A86F37A8D37}"/>
          </ac:picMkLst>
        </pc:picChg>
        <pc:picChg chg="add mod ord">
          <ac:chgData name="OMeara, Amanda" userId="0301ab59-0e48-411d-b24a-9e740a82b5ec" providerId="ADAL" clId="{2F1D0C35-94B9-483A-9E22-C13E3F21134D}" dt="2024-09-30T21:16:52.755" v="9475" actId="171"/>
          <ac:picMkLst>
            <pc:docMk/>
            <pc:sldMk cId="2870992993" sldId="286"/>
            <ac:picMk id="6" creationId="{604B9F61-4387-4CC0-B5B0-8387888433A0}"/>
          </ac:picMkLst>
        </pc:picChg>
      </pc:sldChg>
      <pc:sldChg chg="addSp delSp modSp add del mod setBg delDesignElem">
        <pc:chgData name="OMeara, Amanda" userId="0301ab59-0e48-411d-b24a-9e740a82b5ec" providerId="ADAL" clId="{2F1D0C35-94B9-483A-9E22-C13E3F21134D}" dt="2024-09-30T20:11:53.975" v="9414"/>
        <pc:sldMkLst>
          <pc:docMk/>
          <pc:sldMk cId="3124278867" sldId="286"/>
        </pc:sldMkLst>
        <pc:spChg chg="mod">
          <ac:chgData name="OMeara, Amanda" userId="0301ab59-0e48-411d-b24a-9e740a82b5ec" providerId="ADAL" clId="{2F1D0C35-94B9-483A-9E22-C13E3F21134D}" dt="2024-09-30T20:11:53.264" v="9413" actId="20577"/>
          <ac:spMkLst>
            <pc:docMk/>
            <pc:sldMk cId="3124278867" sldId="286"/>
            <ac:spMk id="5" creationId="{F45B47D0-132C-0C70-B933-ED4C71A37D40}"/>
          </ac:spMkLst>
        </pc:spChg>
        <pc:spChg chg="add del">
          <ac:chgData name="OMeara, Amanda" userId="0301ab59-0e48-411d-b24a-9e740a82b5ec" providerId="ADAL" clId="{2F1D0C35-94B9-483A-9E22-C13E3F21134D}" dt="2024-09-30T20:11:53.975" v="9414"/>
          <ac:spMkLst>
            <pc:docMk/>
            <pc:sldMk cId="3124278867" sldId="286"/>
            <ac:spMk id="11" creationId="{8DF4D7F6-81B5-452A-9CE6-76D81F91D41B}"/>
          </ac:spMkLst>
        </pc:spChg>
        <pc:spChg chg="add del">
          <ac:chgData name="OMeara, Amanda" userId="0301ab59-0e48-411d-b24a-9e740a82b5ec" providerId="ADAL" clId="{2F1D0C35-94B9-483A-9E22-C13E3F21134D}" dt="2024-09-30T20:11:53.975" v="9414"/>
          <ac:spMkLst>
            <pc:docMk/>
            <pc:sldMk cId="3124278867" sldId="286"/>
            <ac:spMk id="13" creationId="{4600514D-20FB-4559-97DC-D1DC39E6C3DE}"/>
          </ac:spMkLst>
        </pc:spChg>
        <pc:spChg chg="add del">
          <ac:chgData name="OMeara, Amanda" userId="0301ab59-0e48-411d-b24a-9e740a82b5ec" providerId="ADAL" clId="{2F1D0C35-94B9-483A-9E22-C13E3F21134D}" dt="2024-09-30T20:11:53.975" v="9414"/>
          <ac:spMkLst>
            <pc:docMk/>
            <pc:sldMk cId="3124278867" sldId="286"/>
            <ac:spMk id="15" creationId="{266F638A-E405-4AC0-B984-72E5813B0DD1}"/>
          </ac:spMkLst>
        </pc:spChg>
        <pc:spChg chg="add del">
          <ac:chgData name="OMeara, Amanda" userId="0301ab59-0e48-411d-b24a-9e740a82b5ec" providerId="ADAL" clId="{2F1D0C35-94B9-483A-9E22-C13E3F21134D}" dt="2024-09-30T20:11:53.975" v="9414"/>
          <ac:spMkLst>
            <pc:docMk/>
            <pc:sldMk cId="3124278867" sldId="286"/>
            <ac:spMk id="21" creationId="{27B538D5-95DB-47ED-9CB4-34AE5BF78E6B}"/>
          </ac:spMkLst>
        </pc:spChg>
        <pc:graphicFrameChg chg="add mod">
          <ac:chgData name="OMeara, Amanda" userId="0301ab59-0e48-411d-b24a-9e740a82b5ec" providerId="ADAL" clId="{2F1D0C35-94B9-483A-9E22-C13E3F21134D}" dt="2024-09-30T20:11:49.478" v="9412"/>
          <ac:graphicFrameMkLst>
            <pc:docMk/>
            <pc:sldMk cId="3124278867" sldId="286"/>
            <ac:graphicFrameMk id="2" creationId="{7E6CD41A-8A31-468B-33D7-2A9FB79773EE}"/>
          </ac:graphicFrameMkLst>
        </pc:graphicFrameChg>
        <pc:cxnChg chg="add del">
          <ac:chgData name="OMeara, Amanda" userId="0301ab59-0e48-411d-b24a-9e740a82b5ec" providerId="ADAL" clId="{2F1D0C35-94B9-483A-9E22-C13E3F21134D}" dt="2024-09-30T20:11:53.975" v="9414"/>
          <ac:cxnSpMkLst>
            <pc:docMk/>
            <pc:sldMk cId="3124278867" sldId="286"/>
            <ac:cxnSpMk id="17" creationId="{7D1CBE93-B17D-4509-843C-82287C38032A}"/>
          </ac:cxnSpMkLst>
        </pc:cxnChg>
        <pc:cxnChg chg="add del">
          <ac:chgData name="OMeara, Amanda" userId="0301ab59-0e48-411d-b24a-9e740a82b5ec" providerId="ADAL" clId="{2F1D0C35-94B9-483A-9E22-C13E3F21134D}" dt="2024-09-30T20:11:53.975" v="9414"/>
          <ac:cxnSpMkLst>
            <pc:docMk/>
            <pc:sldMk cId="3124278867" sldId="286"/>
            <ac:cxnSpMk id="19" creationId="{AE6277B4-6A43-48AB-89B2-3442221619CC}"/>
          </ac:cxnSpMkLst>
        </pc:cxnChg>
      </pc:sldChg>
    </pc:docChg>
  </pc:docChgLst>
  <pc:docChgLst>
    <pc:chgData name="OMeara, Amanda" userId="0301ab59-0e48-411d-b24a-9e740a82b5ec" providerId="ADAL" clId="{491F9EAE-66DE-43BF-B545-26218EEA1188}"/>
    <pc:docChg chg="modSld">
      <pc:chgData name="OMeara, Amanda" userId="0301ab59-0e48-411d-b24a-9e740a82b5ec" providerId="ADAL" clId="{491F9EAE-66DE-43BF-B545-26218EEA1188}" dt="2025-01-30T16:00:14.345" v="9" actId="20577"/>
      <pc:docMkLst>
        <pc:docMk/>
      </pc:docMkLst>
      <pc:sldChg chg="modSp mod">
        <pc:chgData name="OMeara, Amanda" userId="0301ab59-0e48-411d-b24a-9e740a82b5ec" providerId="ADAL" clId="{491F9EAE-66DE-43BF-B545-26218EEA1188}" dt="2025-01-30T16:00:14.345" v="9" actId="20577"/>
        <pc:sldMkLst>
          <pc:docMk/>
          <pc:sldMk cId="1685704852" sldId="262"/>
        </pc:sldMkLst>
        <pc:spChg chg="mod">
          <ac:chgData name="OMeara, Amanda" userId="0301ab59-0e48-411d-b24a-9e740a82b5ec" providerId="ADAL" clId="{491F9EAE-66DE-43BF-B545-26218EEA1188}" dt="2025-01-30T16:00:14.345" v="9" actId="20577"/>
          <ac:spMkLst>
            <pc:docMk/>
            <pc:sldMk cId="1685704852" sldId="262"/>
            <ac:spMk id="6" creationId="{68F01579-9483-D476-3D22-54D2759B6C03}"/>
          </ac:spMkLst>
        </pc:spChg>
      </pc:sldChg>
    </pc:docChg>
  </pc:docChgLst>
  <pc:docChgLst>
    <pc:chgData name="Harris, Felicia" userId="S::felicia.harris@memphistn.gov::f098cc95-2cc8-43ae-a33c-15ee4ee43fac" providerId="AD" clId="Web-{1CA51C2C-3DD5-E5B8-E653-6718B092609E}"/>
    <pc:docChg chg="mod modSld">
      <pc:chgData name="Harris, Felicia" userId="S::felicia.harris@memphistn.gov::f098cc95-2cc8-43ae-a33c-15ee4ee43fac" providerId="AD" clId="Web-{1CA51C2C-3DD5-E5B8-E653-6718B092609E}" dt="2024-09-30T15:21:29.821" v="67" actId="20577"/>
      <pc:docMkLst>
        <pc:docMk/>
      </pc:docMkLst>
      <pc:sldChg chg="modSp">
        <pc:chgData name="Harris, Felicia" userId="S::felicia.harris@memphistn.gov::f098cc95-2cc8-43ae-a33c-15ee4ee43fac" providerId="AD" clId="Web-{1CA51C2C-3DD5-E5B8-E653-6718B092609E}" dt="2024-09-30T15:12:46.024" v="57" actId="14100"/>
        <pc:sldMkLst>
          <pc:docMk/>
          <pc:sldMk cId="109857222" sldId="256"/>
        </pc:sldMkLst>
        <pc:spChg chg="mod">
          <ac:chgData name="Harris, Felicia" userId="S::felicia.harris@memphistn.gov::f098cc95-2cc8-43ae-a33c-15ee4ee43fac" providerId="AD" clId="Web-{1CA51C2C-3DD5-E5B8-E653-6718B092609E}" dt="2024-09-30T15:12:46.024" v="57" actId="14100"/>
          <ac:spMkLst>
            <pc:docMk/>
            <pc:sldMk cId="109857222" sldId="256"/>
            <ac:spMk id="23" creationId="{3F96C34E-BDF4-AA33-8983-A839F62CE1ED}"/>
          </ac:spMkLst>
        </pc:spChg>
      </pc:sldChg>
      <pc:sldChg chg="modSp">
        <pc:chgData name="Harris, Felicia" userId="S::felicia.harris@memphistn.gov::f098cc95-2cc8-43ae-a33c-15ee4ee43fac" providerId="AD" clId="Web-{1CA51C2C-3DD5-E5B8-E653-6718B092609E}" dt="2024-09-30T15:21:29.821" v="67" actId="20577"/>
        <pc:sldMkLst>
          <pc:docMk/>
          <pc:sldMk cId="951114393" sldId="258"/>
        </pc:sldMkLst>
        <pc:spChg chg="mod">
          <ac:chgData name="Harris, Felicia" userId="S::felicia.harris@memphistn.gov::f098cc95-2cc8-43ae-a33c-15ee4ee43fac" providerId="AD" clId="Web-{1CA51C2C-3DD5-E5B8-E653-6718B092609E}" dt="2024-09-30T15:21:29.821" v="67" actId="20577"/>
          <ac:spMkLst>
            <pc:docMk/>
            <pc:sldMk cId="951114393" sldId="258"/>
            <ac:spMk id="2" creationId="{4CA4C01D-D49B-F3E4-96D0-429CD78302F7}"/>
          </ac:spMkLst>
        </pc:spChg>
        <pc:spChg chg="mod">
          <ac:chgData name="Harris, Felicia" userId="S::felicia.harris@memphistn.gov::f098cc95-2cc8-43ae-a33c-15ee4ee43fac" providerId="AD" clId="Web-{1CA51C2C-3DD5-E5B8-E653-6718B092609E}" dt="2024-09-30T15:08:32.055" v="20" actId="20577"/>
          <ac:spMkLst>
            <pc:docMk/>
            <pc:sldMk cId="951114393" sldId="258"/>
            <ac:spMk id="3" creationId="{2347ACCB-1871-AA14-7E18-C94AC008967B}"/>
          </ac:spMkLst>
        </pc:spChg>
      </pc:sldChg>
      <pc:sldChg chg="modSp">
        <pc:chgData name="Harris, Felicia" userId="S::felicia.harris@memphistn.gov::f098cc95-2cc8-43ae-a33c-15ee4ee43fac" providerId="AD" clId="Web-{1CA51C2C-3DD5-E5B8-E653-6718B092609E}" dt="2024-09-30T15:10:50.773" v="35" actId="20577"/>
        <pc:sldMkLst>
          <pc:docMk/>
          <pc:sldMk cId="36067691" sldId="265"/>
        </pc:sldMkLst>
        <pc:spChg chg="mod">
          <ac:chgData name="Harris, Felicia" userId="S::felicia.harris@memphistn.gov::f098cc95-2cc8-43ae-a33c-15ee4ee43fac" providerId="AD" clId="Web-{1CA51C2C-3DD5-E5B8-E653-6718B092609E}" dt="2024-09-30T15:10:50.773" v="35" actId="20577"/>
          <ac:spMkLst>
            <pc:docMk/>
            <pc:sldMk cId="36067691" sldId="265"/>
            <ac:spMk id="5" creationId="{4AC1629D-3BBB-6E64-A77B-6FB1E8A791C9}"/>
          </ac:spMkLst>
        </pc:spChg>
      </pc:sldChg>
      <pc:sldChg chg="modSp">
        <pc:chgData name="Harris, Felicia" userId="S::felicia.harris@memphistn.gov::f098cc95-2cc8-43ae-a33c-15ee4ee43fac" providerId="AD" clId="Web-{1CA51C2C-3DD5-E5B8-E653-6718B092609E}" dt="2024-09-30T15:11:13.180" v="39" actId="20577"/>
        <pc:sldMkLst>
          <pc:docMk/>
          <pc:sldMk cId="924302832" sldId="281"/>
        </pc:sldMkLst>
        <pc:spChg chg="mod">
          <ac:chgData name="Harris, Felicia" userId="S::felicia.harris@memphistn.gov::f098cc95-2cc8-43ae-a33c-15ee4ee43fac" providerId="AD" clId="Web-{1CA51C2C-3DD5-E5B8-E653-6718B092609E}" dt="2024-09-30T15:11:13.180" v="39" actId="20577"/>
          <ac:spMkLst>
            <pc:docMk/>
            <pc:sldMk cId="924302832" sldId="281"/>
            <ac:spMk id="2" creationId="{2846A8D5-060B-68D1-5C40-B433F9B03FCD}"/>
          </ac:spMkLst>
        </pc:spChg>
      </pc:sldChg>
    </pc:docChg>
  </pc:docChgLst>
  <pc:docChgLst>
    <pc:chgData name="OMeara, Amanda" userId="S::amanda.omeara@memphistn.gov::0301ab59-0e48-411d-b24a-9e740a82b5ec" providerId="AD" clId="Web-{5A36150D-2445-AECB-1A0D-7D34AB36DD0A}"/>
    <pc:docChg chg="mod modMainMaster">
      <pc:chgData name="OMeara, Amanda" userId="S::amanda.omeara@memphistn.gov::0301ab59-0e48-411d-b24a-9e740a82b5ec" providerId="AD" clId="Web-{5A36150D-2445-AECB-1A0D-7D34AB36DD0A}" dt="2024-09-26T19:53:48.089" v="1" actId="33475"/>
      <pc:docMkLst>
        <pc:docMk/>
      </pc:docMkLst>
      <pc:sldMasterChg chg="addSp">
        <pc:chgData name="OMeara, Amanda" userId="S::amanda.omeara@memphistn.gov::0301ab59-0e48-411d-b24a-9e740a82b5ec" providerId="AD" clId="Web-{5A36150D-2445-AECB-1A0D-7D34AB36DD0A}" dt="2024-09-26T19:53:48.089" v="0" actId="33475"/>
        <pc:sldMasterMkLst>
          <pc:docMk/>
          <pc:sldMasterMk cId="2460954070" sldId="2147483660"/>
        </pc:sldMasterMkLst>
        <pc:spChg chg="add">
          <ac:chgData name="OMeara, Amanda" userId="S::amanda.omeara@memphistn.gov::0301ab59-0e48-411d-b24a-9e740a82b5ec" providerId="AD" clId="Web-{5A36150D-2445-AECB-1A0D-7D34AB36DD0A}" dt="2024-09-26T19:53:48.089" v="0" actId="33475"/>
          <ac:spMkLst>
            <pc:docMk/>
            <pc:sldMasterMk cId="2460954070" sldId="2147483660"/>
            <ac:spMk id="8" creationId="{80FE9A4F-415D-CCB2-1394-29CE16ACCE20}"/>
          </ac:spMkLst>
        </pc:spChg>
      </pc:sldMasterChg>
    </pc:docChg>
  </pc:docChgLst>
  <pc:docChgLst>
    <pc:chgData name="Paredes, Alejandro" userId="S::alejandro.paredes@memphistn.gov::ddad96e3-3657-4fc3-8734-1201bd586d9c" providerId="AD" clId="Web-{E1393088-C981-B29C-7D0A-09F1D62E7F81}"/>
    <pc:docChg chg="mod">
      <pc:chgData name="Paredes, Alejandro" userId="S::alejandro.paredes@memphistn.gov::ddad96e3-3657-4fc3-8734-1201bd586d9c" providerId="AD" clId="Web-{E1393088-C981-B29C-7D0A-09F1D62E7F81}" dt="2024-10-02T19:14:49.696" v="0" actId="33475"/>
      <pc:docMkLst>
        <pc:docMk/>
      </pc:docMkLst>
    </pc:docChg>
  </pc:docChgLst>
  <pc:docChgLst>
    <pc:chgData name="Sinojia, Parth" userId="S::parth.sinojia@memphistn.gov::dbf8c307-98d5-4080-82d8-f16c74855a98" providerId="AD" clId="Web-{9F118080-3852-26E7-D548-36CF979AA56B}"/>
    <pc:docChg chg="mod">
      <pc:chgData name="Sinojia, Parth" userId="S::parth.sinojia@memphistn.gov::dbf8c307-98d5-4080-82d8-f16c74855a98" providerId="AD" clId="Web-{9F118080-3852-26E7-D548-36CF979AA56B}" dt="2024-09-30T21:19:50.667" v="0" actId="33475"/>
      <pc:docMkLst>
        <pc:docMk/>
      </pc:docMkLst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8ED35-419C-4C1F-AB98-2331CDE3D9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D6CAE-B0D0-4BCB-9F06-C23E6C289497}">
      <dgm:prSet phldrT="[Text]"/>
      <dgm:spPr/>
      <dgm:t>
        <a:bodyPr/>
        <a:lstStyle/>
        <a:p>
          <a:r>
            <a:rPr lang="en-US"/>
            <a:t>Organization/Agency Information</a:t>
          </a:r>
        </a:p>
      </dgm:t>
    </dgm:pt>
    <dgm:pt modelId="{F9F2CF7D-5E10-478F-987F-15F5D4086839}" type="parTrans" cxnId="{40F5E240-9DA2-4C09-858B-4FDFE3D0C2B8}">
      <dgm:prSet/>
      <dgm:spPr/>
      <dgm:t>
        <a:bodyPr/>
        <a:lstStyle/>
        <a:p>
          <a:endParaRPr lang="en-US"/>
        </a:p>
      </dgm:t>
    </dgm:pt>
    <dgm:pt modelId="{1FD936BB-67A2-4FC3-A8AE-BC8B7B234B1D}" type="sibTrans" cxnId="{40F5E240-9DA2-4C09-858B-4FDFE3D0C2B8}">
      <dgm:prSet/>
      <dgm:spPr/>
      <dgm:t>
        <a:bodyPr/>
        <a:lstStyle/>
        <a:p>
          <a:endParaRPr lang="en-US"/>
        </a:p>
      </dgm:t>
    </dgm:pt>
    <dgm:pt modelId="{CBA8BBF8-6AC5-46B3-A1AD-B5BDDA940E3F}">
      <dgm:prSet phldrT="[Text]"/>
      <dgm:spPr/>
      <dgm:t>
        <a:bodyPr/>
        <a:lstStyle/>
        <a:p>
          <a:r>
            <a:rPr lang="en-US"/>
            <a:t>Development Experience</a:t>
          </a:r>
        </a:p>
      </dgm:t>
    </dgm:pt>
    <dgm:pt modelId="{DB1CCE63-BFDD-41D9-B9B4-6A0A0D4BEBED}" type="parTrans" cxnId="{037C692F-2EC6-495D-80C4-33025354C262}">
      <dgm:prSet/>
      <dgm:spPr/>
      <dgm:t>
        <a:bodyPr/>
        <a:lstStyle/>
        <a:p>
          <a:endParaRPr lang="en-US"/>
        </a:p>
      </dgm:t>
    </dgm:pt>
    <dgm:pt modelId="{67F74FE4-55CD-4A43-8D89-D5C806940179}" type="sibTrans" cxnId="{037C692F-2EC6-495D-80C4-33025354C262}">
      <dgm:prSet/>
      <dgm:spPr/>
      <dgm:t>
        <a:bodyPr/>
        <a:lstStyle/>
        <a:p>
          <a:endParaRPr lang="en-US"/>
        </a:p>
      </dgm:t>
    </dgm:pt>
    <dgm:pt modelId="{8F60CB8F-82A6-4B92-BD86-DA642B88798D}">
      <dgm:prSet phldrT="[Text]"/>
      <dgm:spPr/>
      <dgm:t>
        <a:bodyPr/>
        <a:lstStyle/>
        <a:p>
          <a:r>
            <a:rPr lang="en-US"/>
            <a:t>Agency Budget</a:t>
          </a:r>
        </a:p>
      </dgm:t>
    </dgm:pt>
    <dgm:pt modelId="{6E201924-DD60-42A9-9E58-98560B3C968F}" type="parTrans" cxnId="{6BA6B655-C6F6-47AF-9A3E-5D3B1245ACFB}">
      <dgm:prSet/>
      <dgm:spPr/>
      <dgm:t>
        <a:bodyPr/>
        <a:lstStyle/>
        <a:p>
          <a:endParaRPr lang="en-US"/>
        </a:p>
      </dgm:t>
    </dgm:pt>
    <dgm:pt modelId="{2271A4D0-E512-47BE-B4E6-A670099BFB3E}" type="sibTrans" cxnId="{6BA6B655-C6F6-47AF-9A3E-5D3B1245ACFB}">
      <dgm:prSet/>
      <dgm:spPr/>
      <dgm:t>
        <a:bodyPr/>
        <a:lstStyle/>
        <a:p>
          <a:endParaRPr lang="en-US"/>
        </a:p>
      </dgm:t>
    </dgm:pt>
    <dgm:pt modelId="{05626DFA-6AF5-4168-AE7D-E72C470E777E}">
      <dgm:prSet phldrT="[Text]"/>
      <dgm:spPr/>
      <dgm:t>
        <a:bodyPr/>
        <a:lstStyle/>
        <a:p>
          <a:r>
            <a:rPr lang="en-US"/>
            <a:t>Project Information</a:t>
          </a:r>
        </a:p>
      </dgm:t>
    </dgm:pt>
    <dgm:pt modelId="{B4EE5ADE-EBA5-4EB1-A398-AA571E3C6063}" type="parTrans" cxnId="{29112244-2EDA-4237-8C67-4651241ECCD8}">
      <dgm:prSet/>
      <dgm:spPr/>
      <dgm:t>
        <a:bodyPr/>
        <a:lstStyle/>
        <a:p>
          <a:endParaRPr lang="en-US"/>
        </a:p>
      </dgm:t>
    </dgm:pt>
    <dgm:pt modelId="{2ECB60E3-DDF9-4E90-B112-8070CE8430EF}" type="sibTrans" cxnId="{29112244-2EDA-4237-8C67-4651241ECCD8}">
      <dgm:prSet/>
      <dgm:spPr/>
      <dgm:t>
        <a:bodyPr/>
        <a:lstStyle/>
        <a:p>
          <a:endParaRPr lang="en-US"/>
        </a:p>
      </dgm:t>
    </dgm:pt>
    <dgm:pt modelId="{55A827DC-4B0F-401D-9EBD-1A62EAF7D8DC}">
      <dgm:prSet phldrT="[Text]"/>
      <dgm:spPr/>
      <dgm:t>
        <a:bodyPr/>
        <a:lstStyle/>
        <a:p>
          <a:r>
            <a:rPr lang="en-US"/>
            <a:t>Budget Narrative</a:t>
          </a:r>
        </a:p>
      </dgm:t>
    </dgm:pt>
    <dgm:pt modelId="{2C9E9EFB-0B11-4479-8932-54604A63E237}" type="parTrans" cxnId="{CD0D4449-68CD-4A41-9D65-6328AE592E7E}">
      <dgm:prSet/>
      <dgm:spPr/>
      <dgm:t>
        <a:bodyPr/>
        <a:lstStyle/>
        <a:p>
          <a:endParaRPr lang="en-US"/>
        </a:p>
      </dgm:t>
    </dgm:pt>
    <dgm:pt modelId="{46855247-297D-4341-A468-015EC5A1E7B3}" type="sibTrans" cxnId="{CD0D4449-68CD-4A41-9D65-6328AE592E7E}">
      <dgm:prSet/>
      <dgm:spPr/>
      <dgm:t>
        <a:bodyPr/>
        <a:lstStyle/>
        <a:p>
          <a:endParaRPr lang="en-US"/>
        </a:p>
      </dgm:t>
    </dgm:pt>
    <dgm:pt modelId="{09C3C287-E926-4CCA-B1A9-534E6E1E043B}">
      <dgm:prSet phldrT="[Text]"/>
      <dgm:spPr/>
      <dgm:t>
        <a:bodyPr/>
        <a:lstStyle/>
        <a:p>
          <a:r>
            <a:rPr lang="en-US"/>
            <a:t>Budget Worksheet</a:t>
          </a:r>
        </a:p>
      </dgm:t>
    </dgm:pt>
    <dgm:pt modelId="{F26045D6-1B36-4BD3-B7BA-88A31B72C4AB}" type="parTrans" cxnId="{9196941B-2B48-41A8-8371-78E2F840F8C4}">
      <dgm:prSet/>
      <dgm:spPr/>
      <dgm:t>
        <a:bodyPr/>
        <a:lstStyle/>
        <a:p>
          <a:endParaRPr lang="en-US"/>
        </a:p>
      </dgm:t>
    </dgm:pt>
    <dgm:pt modelId="{AB9DDB05-2812-4E86-A4A1-BF86E4B74E5C}" type="sibTrans" cxnId="{9196941B-2B48-41A8-8371-78E2F840F8C4}">
      <dgm:prSet/>
      <dgm:spPr/>
      <dgm:t>
        <a:bodyPr/>
        <a:lstStyle/>
        <a:p>
          <a:endParaRPr lang="en-US"/>
        </a:p>
      </dgm:t>
    </dgm:pt>
    <dgm:pt modelId="{6F7A0AEE-BD97-46B1-96A1-67EFE5A3249A}">
      <dgm:prSet phldrT="[Text]"/>
      <dgm:spPr/>
      <dgm:t>
        <a:bodyPr/>
        <a:lstStyle/>
        <a:p>
          <a:r>
            <a:rPr lang="en-US"/>
            <a:t>Pro Forma</a:t>
          </a:r>
        </a:p>
      </dgm:t>
    </dgm:pt>
    <dgm:pt modelId="{6DCF4534-5F42-4EEB-B257-FA814BB11CB2}" type="parTrans" cxnId="{907D1E3D-6AD9-4B1A-B7C2-787EA8241D16}">
      <dgm:prSet/>
      <dgm:spPr/>
      <dgm:t>
        <a:bodyPr/>
        <a:lstStyle/>
        <a:p>
          <a:endParaRPr lang="en-US"/>
        </a:p>
      </dgm:t>
    </dgm:pt>
    <dgm:pt modelId="{624B9442-8D19-4B9E-B1C5-5A65FEA66037}" type="sibTrans" cxnId="{907D1E3D-6AD9-4B1A-B7C2-787EA8241D16}">
      <dgm:prSet/>
      <dgm:spPr/>
      <dgm:t>
        <a:bodyPr/>
        <a:lstStyle/>
        <a:p>
          <a:endParaRPr lang="en-US"/>
        </a:p>
      </dgm:t>
    </dgm:pt>
    <dgm:pt modelId="{0A14723F-1DBB-466C-8A9D-8DA3DC09087A}">
      <dgm:prSet phldrT="[Text]"/>
      <dgm:spPr/>
      <dgm:t>
        <a:bodyPr/>
        <a:lstStyle/>
        <a:p>
          <a:r>
            <a:rPr lang="en-US"/>
            <a:t>Funding Commitment Letters</a:t>
          </a:r>
        </a:p>
      </dgm:t>
    </dgm:pt>
    <dgm:pt modelId="{AD968373-5E21-4C6E-942B-04312DA736C0}" type="parTrans" cxnId="{EE5F9862-7986-4AB1-B714-1B6989ECB5A5}">
      <dgm:prSet/>
      <dgm:spPr/>
      <dgm:t>
        <a:bodyPr/>
        <a:lstStyle/>
        <a:p>
          <a:endParaRPr lang="en-US"/>
        </a:p>
      </dgm:t>
    </dgm:pt>
    <dgm:pt modelId="{99502E49-B52E-458D-BE95-C1826865A831}" type="sibTrans" cxnId="{EE5F9862-7986-4AB1-B714-1B6989ECB5A5}">
      <dgm:prSet/>
      <dgm:spPr/>
      <dgm:t>
        <a:bodyPr/>
        <a:lstStyle/>
        <a:p>
          <a:endParaRPr lang="en-US"/>
        </a:p>
      </dgm:t>
    </dgm:pt>
    <dgm:pt modelId="{18290D01-174C-4695-9736-6A92F78D0898}">
      <dgm:prSet phldrT="[Text]"/>
      <dgm:spPr/>
      <dgm:t>
        <a:bodyPr/>
        <a:lstStyle/>
        <a:p>
          <a:r>
            <a:rPr lang="en-US"/>
            <a:t>Neighborhood/Market Description</a:t>
          </a:r>
        </a:p>
      </dgm:t>
    </dgm:pt>
    <dgm:pt modelId="{16DF73AF-B118-4C7B-8BAD-B2BA8248B8FC}" type="parTrans" cxnId="{42E963AE-9414-4EAB-81F2-D9BE3A7A5996}">
      <dgm:prSet/>
      <dgm:spPr/>
      <dgm:t>
        <a:bodyPr/>
        <a:lstStyle/>
        <a:p>
          <a:endParaRPr lang="en-US"/>
        </a:p>
      </dgm:t>
    </dgm:pt>
    <dgm:pt modelId="{34B6C03F-0AAF-4254-989B-C2ED219293AB}" type="sibTrans" cxnId="{42E963AE-9414-4EAB-81F2-D9BE3A7A5996}">
      <dgm:prSet/>
      <dgm:spPr/>
      <dgm:t>
        <a:bodyPr/>
        <a:lstStyle/>
        <a:p>
          <a:endParaRPr lang="en-US"/>
        </a:p>
      </dgm:t>
    </dgm:pt>
    <dgm:pt modelId="{8572D26F-08E2-4F07-9047-D277F5791721}">
      <dgm:prSet phldrT="[Text]"/>
      <dgm:spPr/>
      <dgm:t>
        <a:bodyPr/>
        <a:lstStyle/>
        <a:p>
          <a:r>
            <a:rPr lang="en-US"/>
            <a:t>Project Narrative</a:t>
          </a:r>
        </a:p>
      </dgm:t>
    </dgm:pt>
    <dgm:pt modelId="{9CFE1EFE-ED78-4F26-8EB5-A8782A35E661}" type="parTrans" cxnId="{1A84D335-FC91-4596-8813-C5B060E9869F}">
      <dgm:prSet/>
      <dgm:spPr/>
      <dgm:t>
        <a:bodyPr/>
        <a:lstStyle/>
        <a:p>
          <a:endParaRPr lang="en-US"/>
        </a:p>
      </dgm:t>
    </dgm:pt>
    <dgm:pt modelId="{0B9164AD-D307-42AA-814F-6C7023C92381}" type="sibTrans" cxnId="{1A84D335-FC91-4596-8813-C5B060E9869F}">
      <dgm:prSet/>
      <dgm:spPr/>
      <dgm:t>
        <a:bodyPr/>
        <a:lstStyle/>
        <a:p>
          <a:endParaRPr lang="en-US"/>
        </a:p>
      </dgm:t>
    </dgm:pt>
    <dgm:pt modelId="{4BD40030-758D-4F40-866D-400546A7B409}">
      <dgm:prSet phldrT="[Text]"/>
      <dgm:spPr/>
      <dgm:t>
        <a:bodyPr/>
        <a:lstStyle/>
        <a:p>
          <a:r>
            <a:rPr lang="en-US"/>
            <a:t>Introductory Site Plan </a:t>
          </a:r>
        </a:p>
      </dgm:t>
    </dgm:pt>
    <dgm:pt modelId="{C117677C-FDB3-464E-866C-787AFC659111}" type="parTrans" cxnId="{AFDA990E-388A-47AA-A16E-F25ADCE8C0CC}">
      <dgm:prSet/>
      <dgm:spPr/>
      <dgm:t>
        <a:bodyPr/>
        <a:lstStyle/>
        <a:p>
          <a:endParaRPr lang="en-US"/>
        </a:p>
      </dgm:t>
    </dgm:pt>
    <dgm:pt modelId="{049B6E52-0C6F-4F1E-BD22-B295A940888F}" type="sibTrans" cxnId="{AFDA990E-388A-47AA-A16E-F25ADCE8C0CC}">
      <dgm:prSet/>
      <dgm:spPr/>
      <dgm:t>
        <a:bodyPr/>
        <a:lstStyle/>
        <a:p>
          <a:endParaRPr lang="en-US"/>
        </a:p>
      </dgm:t>
    </dgm:pt>
    <dgm:pt modelId="{D41BBDCD-DEC3-48E6-B23C-12D0A60AC20D}" type="pres">
      <dgm:prSet presAssocID="{5C38ED35-419C-4C1F-AB98-2331CDE3D9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90EE6C-1A49-4508-B697-155EC958E06E}" type="pres">
      <dgm:prSet presAssocID="{88CD6CAE-B0D0-4BCB-9F06-C23E6C289497}" presName="hierRoot1" presStyleCnt="0"/>
      <dgm:spPr/>
    </dgm:pt>
    <dgm:pt modelId="{45D296B3-3A6C-480E-813B-BC41AB48BA9D}" type="pres">
      <dgm:prSet presAssocID="{88CD6CAE-B0D0-4BCB-9F06-C23E6C289497}" presName="composite" presStyleCnt="0"/>
      <dgm:spPr/>
    </dgm:pt>
    <dgm:pt modelId="{27C6A740-1E3B-4F28-A298-A06235E6A729}" type="pres">
      <dgm:prSet presAssocID="{88CD6CAE-B0D0-4BCB-9F06-C23E6C289497}" presName="background" presStyleLbl="node0" presStyleIdx="0" presStyleCnt="2"/>
      <dgm:spPr/>
    </dgm:pt>
    <dgm:pt modelId="{C3759F41-12EF-40B0-9619-3AD9A8D4315A}" type="pres">
      <dgm:prSet presAssocID="{88CD6CAE-B0D0-4BCB-9F06-C23E6C289497}" presName="text" presStyleLbl="fgAcc0" presStyleIdx="0" presStyleCnt="2">
        <dgm:presLayoutVars>
          <dgm:chPref val="3"/>
        </dgm:presLayoutVars>
      </dgm:prSet>
      <dgm:spPr/>
    </dgm:pt>
    <dgm:pt modelId="{8106E271-6301-4E89-BA5F-6550DFBFCAC1}" type="pres">
      <dgm:prSet presAssocID="{88CD6CAE-B0D0-4BCB-9F06-C23E6C289497}" presName="hierChild2" presStyleCnt="0"/>
      <dgm:spPr/>
    </dgm:pt>
    <dgm:pt modelId="{AB06F503-C95E-468A-A704-130C99D058B9}" type="pres">
      <dgm:prSet presAssocID="{DB1CCE63-BFDD-41D9-B9B4-6A0A0D4BEBED}" presName="Name10" presStyleLbl="parChTrans1D2" presStyleIdx="0" presStyleCnt="5"/>
      <dgm:spPr/>
    </dgm:pt>
    <dgm:pt modelId="{A3567CE7-0749-4CD1-B2AC-B338B85DB177}" type="pres">
      <dgm:prSet presAssocID="{CBA8BBF8-6AC5-46B3-A1AD-B5BDDA940E3F}" presName="hierRoot2" presStyleCnt="0"/>
      <dgm:spPr/>
    </dgm:pt>
    <dgm:pt modelId="{FCFE3A8B-97C4-443F-8593-A94FC8738BA4}" type="pres">
      <dgm:prSet presAssocID="{CBA8BBF8-6AC5-46B3-A1AD-B5BDDA940E3F}" presName="composite2" presStyleCnt="0"/>
      <dgm:spPr/>
    </dgm:pt>
    <dgm:pt modelId="{F316C845-1A52-4505-9242-679CD4C6BBB6}" type="pres">
      <dgm:prSet presAssocID="{CBA8BBF8-6AC5-46B3-A1AD-B5BDDA940E3F}" presName="background2" presStyleLbl="node2" presStyleIdx="0" presStyleCnt="5"/>
      <dgm:spPr/>
    </dgm:pt>
    <dgm:pt modelId="{F88508FD-AEB4-4988-8DAD-B84A0C91520A}" type="pres">
      <dgm:prSet presAssocID="{CBA8BBF8-6AC5-46B3-A1AD-B5BDDA940E3F}" presName="text2" presStyleLbl="fgAcc2" presStyleIdx="0" presStyleCnt="5">
        <dgm:presLayoutVars>
          <dgm:chPref val="3"/>
        </dgm:presLayoutVars>
      </dgm:prSet>
      <dgm:spPr/>
    </dgm:pt>
    <dgm:pt modelId="{E582CF65-8AEA-48B3-A5BD-095C9644E4BD}" type="pres">
      <dgm:prSet presAssocID="{CBA8BBF8-6AC5-46B3-A1AD-B5BDDA940E3F}" presName="hierChild3" presStyleCnt="0"/>
      <dgm:spPr/>
    </dgm:pt>
    <dgm:pt modelId="{15EF8ADC-B540-4347-9A03-F4D815BE433F}" type="pres">
      <dgm:prSet presAssocID="{6E201924-DD60-42A9-9E58-98560B3C968F}" presName="Name10" presStyleLbl="parChTrans1D2" presStyleIdx="1" presStyleCnt="5"/>
      <dgm:spPr/>
    </dgm:pt>
    <dgm:pt modelId="{0F5C0786-8E9A-407C-B73F-F6C7D03C6E3A}" type="pres">
      <dgm:prSet presAssocID="{8F60CB8F-82A6-4B92-BD86-DA642B88798D}" presName="hierRoot2" presStyleCnt="0"/>
      <dgm:spPr/>
    </dgm:pt>
    <dgm:pt modelId="{0F803B19-EB73-4EA4-BAB4-3061E4D317C1}" type="pres">
      <dgm:prSet presAssocID="{8F60CB8F-82A6-4B92-BD86-DA642B88798D}" presName="composite2" presStyleCnt="0"/>
      <dgm:spPr/>
    </dgm:pt>
    <dgm:pt modelId="{301B3C6B-7E6F-47A5-A7A5-F6080457431F}" type="pres">
      <dgm:prSet presAssocID="{8F60CB8F-82A6-4B92-BD86-DA642B88798D}" presName="background2" presStyleLbl="node2" presStyleIdx="1" presStyleCnt="5"/>
      <dgm:spPr/>
    </dgm:pt>
    <dgm:pt modelId="{403C2356-F393-415A-89EF-40D633B405BA}" type="pres">
      <dgm:prSet presAssocID="{8F60CB8F-82A6-4B92-BD86-DA642B88798D}" presName="text2" presStyleLbl="fgAcc2" presStyleIdx="1" presStyleCnt="5">
        <dgm:presLayoutVars>
          <dgm:chPref val="3"/>
        </dgm:presLayoutVars>
      </dgm:prSet>
      <dgm:spPr/>
    </dgm:pt>
    <dgm:pt modelId="{39914EF4-AF12-490A-BABF-96A75B9E163A}" type="pres">
      <dgm:prSet presAssocID="{8F60CB8F-82A6-4B92-BD86-DA642B88798D}" presName="hierChild3" presStyleCnt="0"/>
      <dgm:spPr/>
    </dgm:pt>
    <dgm:pt modelId="{66737583-A46B-4419-83E9-3C2D97DDE2BA}" type="pres">
      <dgm:prSet presAssocID="{05626DFA-6AF5-4168-AE7D-E72C470E777E}" presName="hierRoot1" presStyleCnt="0"/>
      <dgm:spPr/>
    </dgm:pt>
    <dgm:pt modelId="{31EA5B31-E5F8-4947-8D4D-9101FA511A30}" type="pres">
      <dgm:prSet presAssocID="{05626DFA-6AF5-4168-AE7D-E72C470E777E}" presName="composite" presStyleCnt="0"/>
      <dgm:spPr/>
    </dgm:pt>
    <dgm:pt modelId="{256867E2-5E02-4E98-BD21-304B242E69C3}" type="pres">
      <dgm:prSet presAssocID="{05626DFA-6AF5-4168-AE7D-E72C470E777E}" presName="background" presStyleLbl="node0" presStyleIdx="1" presStyleCnt="2"/>
      <dgm:spPr/>
    </dgm:pt>
    <dgm:pt modelId="{3FDADBA0-5327-460E-B78B-4D2FF0B8EF7A}" type="pres">
      <dgm:prSet presAssocID="{05626DFA-6AF5-4168-AE7D-E72C470E777E}" presName="text" presStyleLbl="fgAcc0" presStyleIdx="1" presStyleCnt="2">
        <dgm:presLayoutVars>
          <dgm:chPref val="3"/>
        </dgm:presLayoutVars>
      </dgm:prSet>
      <dgm:spPr/>
    </dgm:pt>
    <dgm:pt modelId="{AD1709E9-DDA7-455D-A4B8-E99D7A89449D}" type="pres">
      <dgm:prSet presAssocID="{05626DFA-6AF5-4168-AE7D-E72C470E777E}" presName="hierChild2" presStyleCnt="0"/>
      <dgm:spPr/>
    </dgm:pt>
    <dgm:pt modelId="{C962E967-0ADA-48B6-80ED-B60A640C622A}" type="pres">
      <dgm:prSet presAssocID="{2C9E9EFB-0B11-4479-8932-54604A63E237}" presName="Name10" presStyleLbl="parChTrans1D2" presStyleIdx="2" presStyleCnt="5"/>
      <dgm:spPr/>
    </dgm:pt>
    <dgm:pt modelId="{C2A5D143-6AE2-42FF-80F8-A822B311927F}" type="pres">
      <dgm:prSet presAssocID="{55A827DC-4B0F-401D-9EBD-1A62EAF7D8DC}" presName="hierRoot2" presStyleCnt="0"/>
      <dgm:spPr/>
    </dgm:pt>
    <dgm:pt modelId="{4AC1C36B-11B3-411B-8067-85EB9F663EE9}" type="pres">
      <dgm:prSet presAssocID="{55A827DC-4B0F-401D-9EBD-1A62EAF7D8DC}" presName="composite2" presStyleCnt="0"/>
      <dgm:spPr/>
    </dgm:pt>
    <dgm:pt modelId="{F352BAC5-8D2C-4DF8-ABCE-6DD569816120}" type="pres">
      <dgm:prSet presAssocID="{55A827DC-4B0F-401D-9EBD-1A62EAF7D8DC}" presName="background2" presStyleLbl="node2" presStyleIdx="2" presStyleCnt="5"/>
      <dgm:spPr/>
    </dgm:pt>
    <dgm:pt modelId="{1A018048-8D20-451C-819B-0849EEF4B401}" type="pres">
      <dgm:prSet presAssocID="{55A827DC-4B0F-401D-9EBD-1A62EAF7D8DC}" presName="text2" presStyleLbl="fgAcc2" presStyleIdx="2" presStyleCnt="5">
        <dgm:presLayoutVars>
          <dgm:chPref val="3"/>
        </dgm:presLayoutVars>
      </dgm:prSet>
      <dgm:spPr/>
    </dgm:pt>
    <dgm:pt modelId="{F663E57D-F74D-4082-BE24-B8F1BC11DD2F}" type="pres">
      <dgm:prSet presAssocID="{55A827DC-4B0F-401D-9EBD-1A62EAF7D8DC}" presName="hierChild3" presStyleCnt="0"/>
      <dgm:spPr/>
    </dgm:pt>
    <dgm:pt modelId="{F9B69597-7971-43C4-862C-8F6320CA4069}" type="pres">
      <dgm:prSet presAssocID="{F26045D6-1B36-4BD3-B7BA-88A31B72C4AB}" presName="Name17" presStyleLbl="parChTrans1D3" presStyleIdx="0" presStyleCnt="4"/>
      <dgm:spPr/>
    </dgm:pt>
    <dgm:pt modelId="{BB1A54C0-8B52-4C50-B4FE-00527BF5F7F3}" type="pres">
      <dgm:prSet presAssocID="{09C3C287-E926-4CCA-B1A9-534E6E1E043B}" presName="hierRoot3" presStyleCnt="0"/>
      <dgm:spPr/>
    </dgm:pt>
    <dgm:pt modelId="{F5965D61-B283-480E-9693-F60C662D0A08}" type="pres">
      <dgm:prSet presAssocID="{09C3C287-E926-4CCA-B1A9-534E6E1E043B}" presName="composite3" presStyleCnt="0"/>
      <dgm:spPr/>
    </dgm:pt>
    <dgm:pt modelId="{316E836B-08AA-464B-A565-C9A6C424C152}" type="pres">
      <dgm:prSet presAssocID="{09C3C287-E926-4CCA-B1A9-534E6E1E043B}" presName="background3" presStyleLbl="node3" presStyleIdx="0" presStyleCnt="4"/>
      <dgm:spPr/>
    </dgm:pt>
    <dgm:pt modelId="{70BED5AA-F2B9-44F2-B604-C9C144DDDE89}" type="pres">
      <dgm:prSet presAssocID="{09C3C287-E926-4CCA-B1A9-534E6E1E043B}" presName="text3" presStyleLbl="fgAcc3" presStyleIdx="0" presStyleCnt="4">
        <dgm:presLayoutVars>
          <dgm:chPref val="3"/>
        </dgm:presLayoutVars>
      </dgm:prSet>
      <dgm:spPr/>
    </dgm:pt>
    <dgm:pt modelId="{3F9525BB-989E-4549-9668-2FAE804F8558}" type="pres">
      <dgm:prSet presAssocID="{09C3C287-E926-4CCA-B1A9-534E6E1E043B}" presName="hierChild4" presStyleCnt="0"/>
      <dgm:spPr/>
    </dgm:pt>
    <dgm:pt modelId="{5E931597-914F-4506-A34C-953914ACF359}" type="pres">
      <dgm:prSet presAssocID="{6DCF4534-5F42-4EEB-B257-FA814BB11CB2}" presName="Name17" presStyleLbl="parChTrans1D3" presStyleIdx="1" presStyleCnt="4"/>
      <dgm:spPr/>
    </dgm:pt>
    <dgm:pt modelId="{2D302509-FD98-4C43-8974-B243BE68AEAB}" type="pres">
      <dgm:prSet presAssocID="{6F7A0AEE-BD97-46B1-96A1-67EFE5A3249A}" presName="hierRoot3" presStyleCnt="0"/>
      <dgm:spPr/>
    </dgm:pt>
    <dgm:pt modelId="{49F4F4E2-5CC9-40ED-9790-D3C916AE0792}" type="pres">
      <dgm:prSet presAssocID="{6F7A0AEE-BD97-46B1-96A1-67EFE5A3249A}" presName="composite3" presStyleCnt="0"/>
      <dgm:spPr/>
    </dgm:pt>
    <dgm:pt modelId="{38803BBE-07FD-498E-8D45-860A5FD9D500}" type="pres">
      <dgm:prSet presAssocID="{6F7A0AEE-BD97-46B1-96A1-67EFE5A3249A}" presName="background3" presStyleLbl="node3" presStyleIdx="1" presStyleCnt="4"/>
      <dgm:spPr/>
    </dgm:pt>
    <dgm:pt modelId="{987357B8-E7CA-42B4-958C-9D3BCB78F232}" type="pres">
      <dgm:prSet presAssocID="{6F7A0AEE-BD97-46B1-96A1-67EFE5A3249A}" presName="text3" presStyleLbl="fgAcc3" presStyleIdx="1" presStyleCnt="4">
        <dgm:presLayoutVars>
          <dgm:chPref val="3"/>
        </dgm:presLayoutVars>
      </dgm:prSet>
      <dgm:spPr/>
    </dgm:pt>
    <dgm:pt modelId="{1D841C1E-7A85-4152-A7D8-FE43538CA567}" type="pres">
      <dgm:prSet presAssocID="{6F7A0AEE-BD97-46B1-96A1-67EFE5A3249A}" presName="hierChild4" presStyleCnt="0"/>
      <dgm:spPr/>
    </dgm:pt>
    <dgm:pt modelId="{3A57CAB0-DB61-4D2A-87EA-2FDE541DFAA9}" type="pres">
      <dgm:prSet presAssocID="{AD968373-5E21-4C6E-942B-04312DA736C0}" presName="Name10" presStyleLbl="parChTrans1D2" presStyleIdx="3" presStyleCnt="5"/>
      <dgm:spPr/>
    </dgm:pt>
    <dgm:pt modelId="{274F4A8B-84EC-4BE9-BCCC-EAB73F434DBC}" type="pres">
      <dgm:prSet presAssocID="{0A14723F-1DBB-466C-8A9D-8DA3DC09087A}" presName="hierRoot2" presStyleCnt="0"/>
      <dgm:spPr/>
    </dgm:pt>
    <dgm:pt modelId="{506B81F0-1DD9-4B07-8B2B-457278456944}" type="pres">
      <dgm:prSet presAssocID="{0A14723F-1DBB-466C-8A9D-8DA3DC09087A}" presName="composite2" presStyleCnt="0"/>
      <dgm:spPr/>
    </dgm:pt>
    <dgm:pt modelId="{C4DEA3B5-A1C4-48FE-A37A-D9C376726544}" type="pres">
      <dgm:prSet presAssocID="{0A14723F-1DBB-466C-8A9D-8DA3DC09087A}" presName="background2" presStyleLbl="node2" presStyleIdx="3" presStyleCnt="5"/>
      <dgm:spPr/>
    </dgm:pt>
    <dgm:pt modelId="{E27130F0-0C8E-4586-9B55-53B42983A0AD}" type="pres">
      <dgm:prSet presAssocID="{0A14723F-1DBB-466C-8A9D-8DA3DC09087A}" presName="text2" presStyleLbl="fgAcc2" presStyleIdx="3" presStyleCnt="5">
        <dgm:presLayoutVars>
          <dgm:chPref val="3"/>
        </dgm:presLayoutVars>
      </dgm:prSet>
      <dgm:spPr/>
    </dgm:pt>
    <dgm:pt modelId="{871EEFE3-22F5-4E34-BF04-B4FD12E61DAF}" type="pres">
      <dgm:prSet presAssocID="{0A14723F-1DBB-466C-8A9D-8DA3DC09087A}" presName="hierChild3" presStyleCnt="0"/>
      <dgm:spPr/>
    </dgm:pt>
    <dgm:pt modelId="{5EDF3523-58DD-4774-8096-45D743E52A3F}" type="pres">
      <dgm:prSet presAssocID="{9CFE1EFE-ED78-4F26-8EB5-A8782A35E661}" presName="Name10" presStyleLbl="parChTrans1D2" presStyleIdx="4" presStyleCnt="5"/>
      <dgm:spPr/>
    </dgm:pt>
    <dgm:pt modelId="{A046F8F9-D4BB-4AC6-AF8A-66E7D899C2DF}" type="pres">
      <dgm:prSet presAssocID="{8572D26F-08E2-4F07-9047-D277F5791721}" presName="hierRoot2" presStyleCnt="0"/>
      <dgm:spPr/>
    </dgm:pt>
    <dgm:pt modelId="{F8EF56F9-F82F-40B2-AED0-F1BB9C3D0B88}" type="pres">
      <dgm:prSet presAssocID="{8572D26F-08E2-4F07-9047-D277F5791721}" presName="composite2" presStyleCnt="0"/>
      <dgm:spPr/>
    </dgm:pt>
    <dgm:pt modelId="{D2EA114F-4400-4F93-A26F-7FE94F320DBE}" type="pres">
      <dgm:prSet presAssocID="{8572D26F-08E2-4F07-9047-D277F5791721}" presName="background2" presStyleLbl="node2" presStyleIdx="4" presStyleCnt="5"/>
      <dgm:spPr/>
    </dgm:pt>
    <dgm:pt modelId="{A738ACAA-871D-4CAD-AD35-2DB95AAFB3A4}" type="pres">
      <dgm:prSet presAssocID="{8572D26F-08E2-4F07-9047-D277F5791721}" presName="text2" presStyleLbl="fgAcc2" presStyleIdx="4" presStyleCnt="5">
        <dgm:presLayoutVars>
          <dgm:chPref val="3"/>
        </dgm:presLayoutVars>
      </dgm:prSet>
      <dgm:spPr/>
    </dgm:pt>
    <dgm:pt modelId="{AD8A0B0D-D888-4901-9E83-27A588B497C2}" type="pres">
      <dgm:prSet presAssocID="{8572D26F-08E2-4F07-9047-D277F5791721}" presName="hierChild3" presStyleCnt="0"/>
      <dgm:spPr/>
    </dgm:pt>
    <dgm:pt modelId="{0CFC5BDB-1F51-4E2C-9611-D210B3BD4F26}" type="pres">
      <dgm:prSet presAssocID="{16DF73AF-B118-4C7B-8BAD-B2BA8248B8FC}" presName="Name17" presStyleLbl="parChTrans1D3" presStyleIdx="2" presStyleCnt="4"/>
      <dgm:spPr/>
    </dgm:pt>
    <dgm:pt modelId="{47E1F25D-16B0-4E7B-BBB3-EDF54F202B7E}" type="pres">
      <dgm:prSet presAssocID="{18290D01-174C-4695-9736-6A92F78D0898}" presName="hierRoot3" presStyleCnt="0"/>
      <dgm:spPr/>
    </dgm:pt>
    <dgm:pt modelId="{5AE507C5-3DD3-4648-BBFC-43B5F472EFF2}" type="pres">
      <dgm:prSet presAssocID="{18290D01-174C-4695-9736-6A92F78D0898}" presName="composite3" presStyleCnt="0"/>
      <dgm:spPr/>
    </dgm:pt>
    <dgm:pt modelId="{A493A4B7-7167-4122-9258-6FB97B0B2C26}" type="pres">
      <dgm:prSet presAssocID="{18290D01-174C-4695-9736-6A92F78D0898}" presName="background3" presStyleLbl="node3" presStyleIdx="2" presStyleCnt="4"/>
      <dgm:spPr/>
    </dgm:pt>
    <dgm:pt modelId="{DF8E853B-9664-47F6-81C3-D83427EFD0C8}" type="pres">
      <dgm:prSet presAssocID="{18290D01-174C-4695-9736-6A92F78D0898}" presName="text3" presStyleLbl="fgAcc3" presStyleIdx="2" presStyleCnt="4">
        <dgm:presLayoutVars>
          <dgm:chPref val="3"/>
        </dgm:presLayoutVars>
      </dgm:prSet>
      <dgm:spPr/>
    </dgm:pt>
    <dgm:pt modelId="{2DB0DBB3-8B62-42C1-8F93-F11445140286}" type="pres">
      <dgm:prSet presAssocID="{18290D01-174C-4695-9736-6A92F78D0898}" presName="hierChild4" presStyleCnt="0"/>
      <dgm:spPr/>
    </dgm:pt>
    <dgm:pt modelId="{D571C850-85F9-4720-9A02-096D1879972B}" type="pres">
      <dgm:prSet presAssocID="{C117677C-FDB3-464E-866C-787AFC659111}" presName="Name17" presStyleLbl="parChTrans1D3" presStyleIdx="3" presStyleCnt="4"/>
      <dgm:spPr/>
    </dgm:pt>
    <dgm:pt modelId="{20D992F9-4A12-471E-B1E4-483EE4A004A1}" type="pres">
      <dgm:prSet presAssocID="{4BD40030-758D-4F40-866D-400546A7B409}" presName="hierRoot3" presStyleCnt="0"/>
      <dgm:spPr/>
    </dgm:pt>
    <dgm:pt modelId="{56F8D80C-C576-4528-A8D7-E9234EA99D52}" type="pres">
      <dgm:prSet presAssocID="{4BD40030-758D-4F40-866D-400546A7B409}" presName="composite3" presStyleCnt="0"/>
      <dgm:spPr/>
    </dgm:pt>
    <dgm:pt modelId="{67F9745A-6771-4C4C-99D8-CB9F8ADC04A5}" type="pres">
      <dgm:prSet presAssocID="{4BD40030-758D-4F40-866D-400546A7B409}" presName="background3" presStyleLbl="node3" presStyleIdx="3" presStyleCnt="4"/>
      <dgm:spPr/>
    </dgm:pt>
    <dgm:pt modelId="{207B67EA-AA57-403D-A998-CB42204378B9}" type="pres">
      <dgm:prSet presAssocID="{4BD40030-758D-4F40-866D-400546A7B409}" presName="text3" presStyleLbl="fgAcc3" presStyleIdx="3" presStyleCnt="4">
        <dgm:presLayoutVars>
          <dgm:chPref val="3"/>
        </dgm:presLayoutVars>
      </dgm:prSet>
      <dgm:spPr/>
    </dgm:pt>
    <dgm:pt modelId="{9FE8FA54-3E51-4AEA-8683-25C4C9244493}" type="pres">
      <dgm:prSet presAssocID="{4BD40030-758D-4F40-866D-400546A7B409}" presName="hierChild4" presStyleCnt="0"/>
      <dgm:spPr/>
    </dgm:pt>
  </dgm:ptLst>
  <dgm:cxnLst>
    <dgm:cxn modelId="{33431202-B8EA-462F-B45B-34322C47965E}" type="presOf" srcId="{6F7A0AEE-BD97-46B1-96A1-67EFE5A3249A}" destId="{987357B8-E7CA-42B4-958C-9D3BCB78F232}" srcOrd="0" destOrd="0" presId="urn:microsoft.com/office/officeart/2005/8/layout/hierarchy1"/>
    <dgm:cxn modelId="{0CD8A00D-B3C2-4608-90D7-BD08CD939CB8}" type="presOf" srcId="{5C38ED35-419C-4C1F-AB98-2331CDE3D941}" destId="{D41BBDCD-DEC3-48E6-B23C-12D0A60AC20D}" srcOrd="0" destOrd="0" presId="urn:microsoft.com/office/officeart/2005/8/layout/hierarchy1"/>
    <dgm:cxn modelId="{AFDA990E-388A-47AA-A16E-F25ADCE8C0CC}" srcId="{8572D26F-08E2-4F07-9047-D277F5791721}" destId="{4BD40030-758D-4F40-866D-400546A7B409}" srcOrd="1" destOrd="0" parTransId="{C117677C-FDB3-464E-866C-787AFC659111}" sibTransId="{049B6E52-0C6F-4F1E-BD22-B295A940888F}"/>
    <dgm:cxn modelId="{BDAB4D10-666C-4360-B360-E8995CD0BAB6}" type="presOf" srcId="{DB1CCE63-BFDD-41D9-B9B4-6A0A0D4BEBED}" destId="{AB06F503-C95E-468A-A704-130C99D058B9}" srcOrd="0" destOrd="0" presId="urn:microsoft.com/office/officeart/2005/8/layout/hierarchy1"/>
    <dgm:cxn modelId="{9196941B-2B48-41A8-8371-78E2F840F8C4}" srcId="{55A827DC-4B0F-401D-9EBD-1A62EAF7D8DC}" destId="{09C3C287-E926-4CCA-B1A9-534E6E1E043B}" srcOrd="0" destOrd="0" parTransId="{F26045D6-1B36-4BD3-B7BA-88A31B72C4AB}" sibTransId="{AB9DDB05-2812-4E86-A4A1-BF86E4B74E5C}"/>
    <dgm:cxn modelId="{037C692F-2EC6-495D-80C4-33025354C262}" srcId="{88CD6CAE-B0D0-4BCB-9F06-C23E6C289497}" destId="{CBA8BBF8-6AC5-46B3-A1AD-B5BDDA940E3F}" srcOrd="0" destOrd="0" parTransId="{DB1CCE63-BFDD-41D9-B9B4-6A0A0D4BEBED}" sibTransId="{67F74FE4-55CD-4A43-8D89-D5C806940179}"/>
    <dgm:cxn modelId="{2AA30F30-630C-4994-9D61-0348C0A58BFA}" type="presOf" srcId="{16DF73AF-B118-4C7B-8BAD-B2BA8248B8FC}" destId="{0CFC5BDB-1F51-4E2C-9611-D210B3BD4F26}" srcOrd="0" destOrd="0" presId="urn:microsoft.com/office/officeart/2005/8/layout/hierarchy1"/>
    <dgm:cxn modelId="{1A84D335-FC91-4596-8813-C5B060E9869F}" srcId="{05626DFA-6AF5-4168-AE7D-E72C470E777E}" destId="{8572D26F-08E2-4F07-9047-D277F5791721}" srcOrd="2" destOrd="0" parTransId="{9CFE1EFE-ED78-4F26-8EB5-A8782A35E661}" sibTransId="{0B9164AD-D307-42AA-814F-6C7023C92381}"/>
    <dgm:cxn modelId="{66BE3236-352D-48BE-8F23-2506F14715CB}" type="presOf" srcId="{09C3C287-E926-4CCA-B1A9-534E6E1E043B}" destId="{70BED5AA-F2B9-44F2-B604-C9C144DDDE89}" srcOrd="0" destOrd="0" presId="urn:microsoft.com/office/officeart/2005/8/layout/hierarchy1"/>
    <dgm:cxn modelId="{382AD23C-5B73-491E-BDA6-DAA2E7A54599}" type="presOf" srcId="{05626DFA-6AF5-4168-AE7D-E72C470E777E}" destId="{3FDADBA0-5327-460E-B78B-4D2FF0B8EF7A}" srcOrd="0" destOrd="0" presId="urn:microsoft.com/office/officeart/2005/8/layout/hierarchy1"/>
    <dgm:cxn modelId="{907D1E3D-6AD9-4B1A-B7C2-787EA8241D16}" srcId="{55A827DC-4B0F-401D-9EBD-1A62EAF7D8DC}" destId="{6F7A0AEE-BD97-46B1-96A1-67EFE5A3249A}" srcOrd="1" destOrd="0" parTransId="{6DCF4534-5F42-4EEB-B257-FA814BB11CB2}" sibTransId="{624B9442-8D19-4B9E-B1C5-5A65FEA66037}"/>
    <dgm:cxn modelId="{40F5E240-9DA2-4C09-858B-4FDFE3D0C2B8}" srcId="{5C38ED35-419C-4C1F-AB98-2331CDE3D941}" destId="{88CD6CAE-B0D0-4BCB-9F06-C23E6C289497}" srcOrd="0" destOrd="0" parTransId="{F9F2CF7D-5E10-478F-987F-15F5D4086839}" sibTransId="{1FD936BB-67A2-4FC3-A8AE-BC8B7B234B1D}"/>
    <dgm:cxn modelId="{F711345C-E8A5-4B7C-913E-A686FBA68A2E}" type="presOf" srcId="{88CD6CAE-B0D0-4BCB-9F06-C23E6C289497}" destId="{C3759F41-12EF-40B0-9619-3AD9A8D4315A}" srcOrd="0" destOrd="0" presId="urn:microsoft.com/office/officeart/2005/8/layout/hierarchy1"/>
    <dgm:cxn modelId="{EE5F9862-7986-4AB1-B714-1B6989ECB5A5}" srcId="{05626DFA-6AF5-4168-AE7D-E72C470E777E}" destId="{0A14723F-1DBB-466C-8A9D-8DA3DC09087A}" srcOrd="1" destOrd="0" parTransId="{AD968373-5E21-4C6E-942B-04312DA736C0}" sibTransId="{99502E49-B52E-458D-BE95-C1826865A831}"/>
    <dgm:cxn modelId="{29112244-2EDA-4237-8C67-4651241ECCD8}" srcId="{5C38ED35-419C-4C1F-AB98-2331CDE3D941}" destId="{05626DFA-6AF5-4168-AE7D-E72C470E777E}" srcOrd="1" destOrd="0" parTransId="{B4EE5ADE-EBA5-4EB1-A398-AA571E3C6063}" sibTransId="{2ECB60E3-DDF9-4E90-B112-8070CE8430EF}"/>
    <dgm:cxn modelId="{CD0D4449-68CD-4A41-9D65-6328AE592E7E}" srcId="{05626DFA-6AF5-4168-AE7D-E72C470E777E}" destId="{55A827DC-4B0F-401D-9EBD-1A62EAF7D8DC}" srcOrd="0" destOrd="0" parTransId="{2C9E9EFB-0B11-4479-8932-54604A63E237}" sibTransId="{46855247-297D-4341-A468-015EC5A1E7B3}"/>
    <dgm:cxn modelId="{1F550C6C-2042-4763-B153-055E6D18E1EA}" type="presOf" srcId="{2C9E9EFB-0B11-4479-8932-54604A63E237}" destId="{C962E967-0ADA-48B6-80ED-B60A640C622A}" srcOrd="0" destOrd="0" presId="urn:microsoft.com/office/officeart/2005/8/layout/hierarchy1"/>
    <dgm:cxn modelId="{6BA6B655-C6F6-47AF-9A3E-5D3B1245ACFB}" srcId="{88CD6CAE-B0D0-4BCB-9F06-C23E6C289497}" destId="{8F60CB8F-82A6-4B92-BD86-DA642B88798D}" srcOrd="1" destOrd="0" parTransId="{6E201924-DD60-42A9-9E58-98560B3C968F}" sibTransId="{2271A4D0-E512-47BE-B4E6-A670099BFB3E}"/>
    <dgm:cxn modelId="{EDBB3176-4DB2-4D8B-B548-099E6C393E8E}" type="presOf" srcId="{8F60CB8F-82A6-4B92-BD86-DA642B88798D}" destId="{403C2356-F393-415A-89EF-40D633B405BA}" srcOrd="0" destOrd="0" presId="urn:microsoft.com/office/officeart/2005/8/layout/hierarchy1"/>
    <dgm:cxn modelId="{8671A57E-5C64-499D-98E3-1851311F427A}" type="presOf" srcId="{C117677C-FDB3-464E-866C-787AFC659111}" destId="{D571C850-85F9-4720-9A02-096D1879972B}" srcOrd="0" destOrd="0" presId="urn:microsoft.com/office/officeart/2005/8/layout/hierarchy1"/>
    <dgm:cxn modelId="{ED334D8B-7AC4-48F2-8477-851374DD10ED}" type="presOf" srcId="{F26045D6-1B36-4BD3-B7BA-88A31B72C4AB}" destId="{F9B69597-7971-43C4-862C-8F6320CA4069}" srcOrd="0" destOrd="0" presId="urn:microsoft.com/office/officeart/2005/8/layout/hierarchy1"/>
    <dgm:cxn modelId="{00B24FA0-B5EE-4AC1-BFF3-396178E30EAE}" type="presOf" srcId="{9CFE1EFE-ED78-4F26-8EB5-A8782A35E661}" destId="{5EDF3523-58DD-4774-8096-45D743E52A3F}" srcOrd="0" destOrd="0" presId="urn:microsoft.com/office/officeart/2005/8/layout/hierarchy1"/>
    <dgm:cxn modelId="{F89301A6-D7B9-41F1-A203-F87F9A1E1944}" type="presOf" srcId="{18290D01-174C-4695-9736-6A92F78D0898}" destId="{DF8E853B-9664-47F6-81C3-D83427EFD0C8}" srcOrd="0" destOrd="0" presId="urn:microsoft.com/office/officeart/2005/8/layout/hierarchy1"/>
    <dgm:cxn modelId="{31F45FAD-E83E-48B1-BC40-69B66C57F9DC}" type="presOf" srcId="{CBA8BBF8-6AC5-46B3-A1AD-B5BDDA940E3F}" destId="{F88508FD-AEB4-4988-8DAD-B84A0C91520A}" srcOrd="0" destOrd="0" presId="urn:microsoft.com/office/officeart/2005/8/layout/hierarchy1"/>
    <dgm:cxn modelId="{42E963AE-9414-4EAB-81F2-D9BE3A7A5996}" srcId="{8572D26F-08E2-4F07-9047-D277F5791721}" destId="{18290D01-174C-4695-9736-6A92F78D0898}" srcOrd="0" destOrd="0" parTransId="{16DF73AF-B118-4C7B-8BAD-B2BA8248B8FC}" sibTransId="{34B6C03F-0AAF-4254-989B-C2ED219293AB}"/>
    <dgm:cxn modelId="{CD6B9FB3-418D-4F9A-AC70-6275993C1F5F}" type="presOf" srcId="{0A14723F-1DBB-466C-8A9D-8DA3DC09087A}" destId="{E27130F0-0C8E-4586-9B55-53B42983A0AD}" srcOrd="0" destOrd="0" presId="urn:microsoft.com/office/officeart/2005/8/layout/hierarchy1"/>
    <dgm:cxn modelId="{B8E038C3-8B13-4F97-980E-6E2E51FA6734}" type="presOf" srcId="{6DCF4534-5F42-4EEB-B257-FA814BB11CB2}" destId="{5E931597-914F-4506-A34C-953914ACF359}" srcOrd="0" destOrd="0" presId="urn:microsoft.com/office/officeart/2005/8/layout/hierarchy1"/>
    <dgm:cxn modelId="{71BF23CA-13E8-4A7A-90C4-A94281C1450A}" type="presOf" srcId="{6E201924-DD60-42A9-9E58-98560B3C968F}" destId="{15EF8ADC-B540-4347-9A03-F4D815BE433F}" srcOrd="0" destOrd="0" presId="urn:microsoft.com/office/officeart/2005/8/layout/hierarchy1"/>
    <dgm:cxn modelId="{AB5551CA-D13F-474B-8841-683029EA3485}" type="presOf" srcId="{AD968373-5E21-4C6E-942B-04312DA736C0}" destId="{3A57CAB0-DB61-4D2A-87EA-2FDE541DFAA9}" srcOrd="0" destOrd="0" presId="urn:microsoft.com/office/officeart/2005/8/layout/hierarchy1"/>
    <dgm:cxn modelId="{F06E28E3-1C07-4EF2-A9D1-1567E1DA7E9A}" type="presOf" srcId="{4BD40030-758D-4F40-866D-400546A7B409}" destId="{207B67EA-AA57-403D-A998-CB42204378B9}" srcOrd="0" destOrd="0" presId="urn:microsoft.com/office/officeart/2005/8/layout/hierarchy1"/>
    <dgm:cxn modelId="{BB2213E9-D9B7-4E48-931E-D0A27ABB57EC}" type="presOf" srcId="{55A827DC-4B0F-401D-9EBD-1A62EAF7D8DC}" destId="{1A018048-8D20-451C-819B-0849EEF4B401}" srcOrd="0" destOrd="0" presId="urn:microsoft.com/office/officeart/2005/8/layout/hierarchy1"/>
    <dgm:cxn modelId="{929C91EB-FD19-44A3-8106-71D4BC604976}" type="presOf" srcId="{8572D26F-08E2-4F07-9047-D277F5791721}" destId="{A738ACAA-871D-4CAD-AD35-2DB95AAFB3A4}" srcOrd="0" destOrd="0" presId="urn:microsoft.com/office/officeart/2005/8/layout/hierarchy1"/>
    <dgm:cxn modelId="{6F702B68-3873-4022-B189-5DC4C9D359BF}" type="presParOf" srcId="{D41BBDCD-DEC3-48E6-B23C-12D0A60AC20D}" destId="{0590EE6C-1A49-4508-B697-155EC958E06E}" srcOrd="0" destOrd="0" presId="urn:microsoft.com/office/officeart/2005/8/layout/hierarchy1"/>
    <dgm:cxn modelId="{5668F9AC-6593-4A76-8537-1DA3D003BAD6}" type="presParOf" srcId="{0590EE6C-1A49-4508-B697-155EC958E06E}" destId="{45D296B3-3A6C-480E-813B-BC41AB48BA9D}" srcOrd="0" destOrd="0" presId="urn:microsoft.com/office/officeart/2005/8/layout/hierarchy1"/>
    <dgm:cxn modelId="{6AB97269-18EA-4FD9-858B-55D18E1EF9A1}" type="presParOf" srcId="{45D296B3-3A6C-480E-813B-BC41AB48BA9D}" destId="{27C6A740-1E3B-4F28-A298-A06235E6A729}" srcOrd="0" destOrd="0" presId="urn:microsoft.com/office/officeart/2005/8/layout/hierarchy1"/>
    <dgm:cxn modelId="{E36A690B-5906-42CE-969E-2FEC95F2E13F}" type="presParOf" srcId="{45D296B3-3A6C-480E-813B-BC41AB48BA9D}" destId="{C3759F41-12EF-40B0-9619-3AD9A8D4315A}" srcOrd="1" destOrd="0" presId="urn:microsoft.com/office/officeart/2005/8/layout/hierarchy1"/>
    <dgm:cxn modelId="{9D1DD209-4A2A-4CC8-8A3D-C56E21CDE170}" type="presParOf" srcId="{0590EE6C-1A49-4508-B697-155EC958E06E}" destId="{8106E271-6301-4E89-BA5F-6550DFBFCAC1}" srcOrd="1" destOrd="0" presId="urn:microsoft.com/office/officeart/2005/8/layout/hierarchy1"/>
    <dgm:cxn modelId="{CC2C6B8A-27B7-4091-B66E-A506A8D3A4ED}" type="presParOf" srcId="{8106E271-6301-4E89-BA5F-6550DFBFCAC1}" destId="{AB06F503-C95E-468A-A704-130C99D058B9}" srcOrd="0" destOrd="0" presId="urn:microsoft.com/office/officeart/2005/8/layout/hierarchy1"/>
    <dgm:cxn modelId="{4EC34449-482C-44B0-89C8-827112A3C498}" type="presParOf" srcId="{8106E271-6301-4E89-BA5F-6550DFBFCAC1}" destId="{A3567CE7-0749-4CD1-B2AC-B338B85DB177}" srcOrd="1" destOrd="0" presId="urn:microsoft.com/office/officeart/2005/8/layout/hierarchy1"/>
    <dgm:cxn modelId="{6848AF59-DCCB-4FC2-A528-8F0B52FF8472}" type="presParOf" srcId="{A3567CE7-0749-4CD1-B2AC-B338B85DB177}" destId="{FCFE3A8B-97C4-443F-8593-A94FC8738BA4}" srcOrd="0" destOrd="0" presId="urn:microsoft.com/office/officeart/2005/8/layout/hierarchy1"/>
    <dgm:cxn modelId="{B5CC5514-5F09-4D51-AAF5-8CAE8CB71016}" type="presParOf" srcId="{FCFE3A8B-97C4-443F-8593-A94FC8738BA4}" destId="{F316C845-1A52-4505-9242-679CD4C6BBB6}" srcOrd="0" destOrd="0" presId="urn:microsoft.com/office/officeart/2005/8/layout/hierarchy1"/>
    <dgm:cxn modelId="{963A8AAC-C403-45AB-BB20-41F76AA7121C}" type="presParOf" srcId="{FCFE3A8B-97C4-443F-8593-A94FC8738BA4}" destId="{F88508FD-AEB4-4988-8DAD-B84A0C91520A}" srcOrd="1" destOrd="0" presId="urn:microsoft.com/office/officeart/2005/8/layout/hierarchy1"/>
    <dgm:cxn modelId="{6A3994EB-F8FF-4779-AFFC-FA9F678020BD}" type="presParOf" srcId="{A3567CE7-0749-4CD1-B2AC-B338B85DB177}" destId="{E582CF65-8AEA-48B3-A5BD-095C9644E4BD}" srcOrd="1" destOrd="0" presId="urn:microsoft.com/office/officeart/2005/8/layout/hierarchy1"/>
    <dgm:cxn modelId="{20CAFED6-FFC9-4641-B356-467092F06528}" type="presParOf" srcId="{8106E271-6301-4E89-BA5F-6550DFBFCAC1}" destId="{15EF8ADC-B540-4347-9A03-F4D815BE433F}" srcOrd="2" destOrd="0" presId="urn:microsoft.com/office/officeart/2005/8/layout/hierarchy1"/>
    <dgm:cxn modelId="{2F3E0336-1552-4619-B716-1D252DA8B4B7}" type="presParOf" srcId="{8106E271-6301-4E89-BA5F-6550DFBFCAC1}" destId="{0F5C0786-8E9A-407C-B73F-F6C7D03C6E3A}" srcOrd="3" destOrd="0" presId="urn:microsoft.com/office/officeart/2005/8/layout/hierarchy1"/>
    <dgm:cxn modelId="{6F98AF0A-045E-48AA-8C37-321216316A35}" type="presParOf" srcId="{0F5C0786-8E9A-407C-B73F-F6C7D03C6E3A}" destId="{0F803B19-EB73-4EA4-BAB4-3061E4D317C1}" srcOrd="0" destOrd="0" presId="urn:microsoft.com/office/officeart/2005/8/layout/hierarchy1"/>
    <dgm:cxn modelId="{ABF74207-8766-4A58-BEBA-E2FC353FA753}" type="presParOf" srcId="{0F803B19-EB73-4EA4-BAB4-3061E4D317C1}" destId="{301B3C6B-7E6F-47A5-A7A5-F6080457431F}" srcOrd="0" destOrd="0" presId="urn:microsoft.com/office/officeart/2005/8/layout/hierarchy1"/>
    <dgm:cxn modelId="{4BF7D794-998E-4032-B609-E688FBCAE610}" type="presParOf" srcId="{0F803B19-EB73-4EA4-BAB4-3061E4D317C1}" destId="{403C2356-F393-415A-89EF-40D633B405BA}" srcOrd="1" destOrd="0" presId="urn:microsoft.com/office/officeart/2005/8/layout/hierarchy1"/>
    <dgm:cxn modelId="{4A72B508-B47A-4F63-820D-FF2884B0488F}" type="presParOf" srcId="{0F5C0786-8E9A-407C-B73F-F6C7D03C6E3A}" destId="{39914EF4-AF12-490A-BABF-96A75B9E163A}" srcOrd="1" destOrd="0" presId="urn:microsoft.com/office/officeart/2005/8/layout/hierarchy1"/>
    <dgm:cxn modelId="{52247A89-5024-49B2-88C6-4569FE5F69E8}" type="presParOf" srcId="{D41BBDCD-DEC3-48E6-B23C-12D0A60AC20D}" destId="{66737583-A46B-4419-83E9-3C2D97DDE2BA}" srcOrd="1" destOrd="0" presId="urn:microsoft.com/office/officeart/2005/8/layout/hierarchy1"/>
    <dgm:cxn modelId="{276D98FD-FE3F-445C-8297-1F9C106D7352}" type="presParOf" srcId="{66737583-A46B-4419-83E9-3C2D97DDE2BA}" destId="{31EA5B31-E5F8-4947-8D4D-9101FA511A30}" srcOrd="0" destOrd="0" presId="urn:microsoft.com/office/officeart/2005/8/layout/hierarchy1"/>
    <dgm:cxn modelId="{23493C81-3A5F-421E-92CA-4A047B8109FD}" type="presParOf" srcId="{31EA5B31-E5F8-4947-8D4D-9101FA511A30}" destId="{256867E2-5E02-4E98-BD21-304B242E69C3}" srcOrd="0" destOrd="0" presId="urn:microsoft.com/office/officeart/2005/8/layout/hierarchy1"/>
    <dgm:cxn modelId="{18A8A2C9-568E-4927-9B3D-AA6853CD5099}" type="presParOf" srcId="{31EA5B31-E5F8-4947-8D4D-9101FA511A30}" destId="{3FDADBA0-5327-460E-B78B-4D2FF0B8EF7A}" srcOrd="1" destOrd="0" presId="urn:microsoft.com/office/officeart/2005/8/layout/hierarchy1"/>
    <dgm:cxn modelId="{E3B60E89-97A0-41FE-8F03-3FAAD9BA4CB7}" type="presParOf" srcId="{66737583-A46B-4419-83E9-3C2D97DDE2BA}" destId="{AD1709E9-DDA7-455D-A4B8-E99D7A89449D}" srcOrd="1" destOrd="0" presId="urn:microsoft.com/office/officeart/2005/8/layout/hierarchy1"/>
    <dgm:cxn modelId="{6EF9A0DB-4BD2-45D8-B2E5-DBD58BBC08B4}" type="presParOf" srcId="{AD1709E9-DDA7-455D-A4B8-E99D7A89449D}" destId="{C962E967-0ADA-48B6-80ED-B60A640C622A}" srcOrd="0" destOrd="0" presId="urn:microsoft.com/office/officeart/2005/8/layout/hierarchy1"/>
    <dgm:cxn modelId="{BBA75CFB-9FF2-40EA-86B9-7A69B5EA3103}" type="presParOf" srcId="{AD1709E9-DDA7-455D-A4B8-E99D7A89449D}" destId="{C2A5D143-6AE2-42FF-80F8-A822B311927F}" srcOrd="1" destOrd="0" presId="urn:microsoft.com/office/officeart/2005/8/layout/hierarchy1"/>
    <dgm:cxn modelId="{AD3DF026-D01A-4021-A62C-B25F4FB41197}" type="presParOf" srcId="{C2A5D143-6AE2-42FF-80F8-A822B311927F}" destId="{4AC1C36B-11B3-411B-8067-85EB9F663EE9}" srcOrd="0" destOrd="0" presId="urn:microsoft.com/office/officeart/2005/8/layout/hierarchy1"/>
    <dgm:cxn modelId="{BEC436BF-6C2D-4DB3-BB79-068F12B1F7EA}" type="presParOf" srcId="{4AC1C36B-11B3-411B-8067-85EB9F663EE9}" destId="{F352BAC5-8D2C-4DF8-ABCE-6DD569816120}" srcOrd="0" destOrd="0" presId="urn:microsoft.com/office/officeart/2005/8/layout/hierarchy1"/>
    <dgm:cxn modelId="{88E45356-7BEE-435F-8099-89BE9FAEB9BF}" type="presParOf" srcId="{4AC1C36B-11B3-411B-8067-85EB9F663EE9}" destId="{1A018048-8D20-451C-819B-0849EEF4B401}" srcOrd="1" destOrd="0" presId="urn:microsoft.com/office/officeart/2005/8/layout/hierarchy1"/>
    <dgm:cxn modelId="{90D70FB4-5EFD-42D7-AA89-E81A9173FD9C}" type="presParOf" srcId="{C2A5D143-6AE2-42FF-80F8-A822B311927F}" destId="{F663E57D-F74D-4082-BE24-B8F1BC11DD2F}" srcOrd="1" destOrd="0" presId="urn:microsoft.com/office/officeart/2005/8/layout/hierarchy1"/>
    <dgm:cxn modelId="{EE8F219E-FFD2-4D3F-9C4A-96BA582B34AF}" type="presParOf" srcId="{F663E57D-F74D-4082-BE24-B8F1BC11DD2F}" destId="{F9B69597-7971-43C4-862C-8F6320CA4069}" srcOrd="0" destOrd="0" presId="urn:microsoft.com/office/officeart/2005/8/layout/hierarchy1"/>
    <dgm:cxn modelId="{06B1836B-BB2E-4BD2-82F6-680D1D0C93FE}" type="presParOf" srcId="{F663E57D-F74D-4082-BE24-B8F1BC11DD2F}" destId="{BB1A54C0-8B52-4C50-B4FE-00527BF5F7F3}" srcOrd="1" destOrd="0" presId="urn:microsoft.com/office/officeart/2005/8/layout/hierarchy1"/>
    <dgm:cxn modelId="{A79FE0E3-8636-4117-A2D8-E159548CDDB9}" type="presParOf" srcId="{BB1A54C0-8B52-4C50-B4FE-00527BF5F7F3}" destId="{F5965D61-B283-480E-9693-F60C662D0A08}" srcOrd="0" destOrd="0" presId="urn:microsoft.com/office/officeart/2005/8/layout/hierarchy1"/>
    <dgm:cxn modelId="{893C23E8-CC12-486F-9032-919004F33FAB}" type="presParOf" srcId="{F5965D61-B283-480E-9693-F60C662D0A08}" destId="{316E836B-08AA-464B-A565-C9A6C424C152}" srcOrd="0" destOrd="0" presId="urn:microsoft.com/office/officeart/2005/8/layout/hierarchy1"/>
    <dgm:cxn modelId="{835422F4-3206-4F92-8066-D2F662C1408D}" type="presParOf" srcId="{F5965D61-B283-480E-9693-F60C662D0A08}" destId="{70BED5AA-F2B9-44F2-B604-C9C144DDDE89}" srcOrd="1" destOrd="0" presId="urn:microsoft.com/office/officeart/2005/8/layout/hierarchy1"/>
    <dgm:cxn modelId="{8595F3D0-A753-44F7-B4BF-62BE1B7269FD}" type="presParOf" srcId="{BB1A54C0-8B52-4C50-B4FE-00527BF5F7F3}" destId="{3F9525BB-989E-4549-9668-2FAE804F8558}" srcOrd="1" destOrd="0" presId="urn:microsoft.com/office/officeart/2005/8/layout/hierarchy1"/>
    <dgm:cxn modelId="{398F3842-C7DF-460A-A4EB-6B0EA09E712C}" type="presParOf" srcId="{F663E57D-F74D-4082-BE24-B8F1BC11DD2F}" destId="{5E931597-914F-4506-A34C-953914ACF359}" srcOrd="2" destOrd="0" presId="urn:microsoft.com/office/officeart/2005/8/layout/hierarchy1"/>
    <dgm:cxn modelId="{9099A592-2F36-4E13-832F-5EEA6DDF6CFC}" type="presParOf" srcId="{F663E57D-F74D-4082-BE24-B8F1BC11DD2F}" destId="{2D302509-FD98-4C43-8974-B243BE68AEAB}" srcOrd="3" destOrd="0" presId="urn:microsoft.com/office/officeart/2005/8/layout/hierarchy1"/>
    <dgm:cxn modelId="{C9C93B36-F8A8-4713-9DB7-C0D52949643E}" type="presParOf" srcId="{2D302509-FD98-4C43-8974-B243BE68AEAB}" destId="{49F4F4E2-5CC9-40ED-9790-D3C916AE0792}" srcOrd="0" destOrd="0" presId="urn:microsoft.com/office/officeart/2005/8/layout/hierarchy1"/>
    <dgm:cxn modelId="{B48BEF03-A82A-4E94-B966-D42DE9FCC2C8}" type="presParOf" srcId="{49F4F4E2-5CC9-40ED-9790-D3C916AE0792}" destId="{38803BBE-07FD-498E-8D45-860A5FD9D500}" srcOrd="0" destOrd="0" presId="urn:microsoft.com/office/officeart/2005/8/layout/hierarchy1"/>
    <dgm:cxn modelId="{20D3F9FB-61BD-4DC0-891D-6AA455198D3D}" type="presParOf" srcId="{49F4F4E2-5CC9-40ED-9790-D3C916AE0792}" destId="{987357B8-E7CA-42B4-958C-9D3BCB78F232}" srcOrd="1" destOrd="0" presId="urn:microsoft.com/office/officeart/2005/8/layout/hierarchy1"/>
    <dgm:cxn modelId="{9387B444-DA10-4668-8958-CCA714518F00}" type="presParOf" srcId="{2D302509-FD98-4C43-8974-B243BE68AEAB}" destId="{1D841C1E-7A85-4152-A7D8-FE43538CA567}" srcOrd="1" destOrd="0" presId="urn:microsoft.com/office/officeart/2005/8/layout/hierarchy1"/>
    <dgm:cxn modelId="{1E2C063C-ADB7-43B7-AB47-B54F5703BD0A}" type="presParOf" srcId="{AD1709E9-DDA7-455D-A4B8-E99D7A89449D}" destId="{3A57CAB0-DB61-4D2A-87EA-2FDE541DFAA9}" srcOrd="2" destOrd="0" presId="urn:microsoft.com/office/officeart/2005/8/layout/hierarchy1"/>
    <dgm:cxn modelId="{CD7091CF-C92C-42CD-B694-1B773586D65F}" type="presParOf" srcId="{AD1709E9-DDA7-455D-A4B8-E99D7A89449D}" destId="{274F4A8B-84EC-4BE9-BCCC-EAB73F434DBC}" srcOrd="3" destOrd="0" presId="urn:microsoft.com/office/officeart/2005/8/layout/hierarchy1"/>
    <dgm:cxn modelId="{B07A9A26-AC60-4BA9-9871-26182A2F8EB9}" type="presParOf" srcId="{274F4A8B-84EC-4BE9-BCCC-EAB73F434DBC}" destId="{506B81F0-1DD9-4B07-8B2B-457278456944}" srcOrd="0" destOrd="0" presId="urn:microsoft.com/office/officeart/2005/8/layout/hierarchy1"/>
    <dgm:cxn modelId="{76BDC3D8-9665-4DDC-9129-8799451248AF}" type="presParOf" srcId="{506B81F0-1DD9-4B07-8B2B-457278456944}" destId="{C4DEA3B5-A1C4-48FE-A37A-D9C376726544}" srcOrd="0" destOrd="0" presId="urn:microsoft.com/office/officeart/2005/8/layout/hierarchy1"/>
    <dgm:cxn modelId="{4F12F560-AD99-435A-8547-B85B346F9095}" type="presParOf" srcId="{506B81F0-1DD9-4B07-8B2B-457278456944}" destId="{E27130F0-0C8E-4586-9B55-53B42983A0AD}" srcOrd="1" destOrd="0" presId="urn:microsoft.com/office/officeart/2005/8/layout/hierarchy1"/>
    <dgm:cxn modelId="{A99A144D-1C43-4B8A-8D2B-7CCF5AA5C1C6}" type="presParOf" srcId="{274F4A8B-84EC-4BE9-BCCC-EAB73F434DBC}" destId="{871EEFE3-22F5-4E34-BF04-B4FD12E61DAF}" srcOrd="1" destOrd="0" presId="urn:microsoft.com/office/officeart/2005/8/layout/hierarchy1"/>
    <dgm:cxn modelId="{62CB0A92-97AA-4111-95C2-98D44725D2D2}" type="presParOf" srcId="{AD1709E9-DDA7-455D-A4B8-E99D7A89449D}" destId="{5EDF3523-58DD-4774-8096-45D743E52A3F}" srcOrd="4" destOrd="0" presId="urn:microsoft.com/office/officeart/2005/8/layout/hierarchy1"/>
    <dgm:cxn modelId="{79C2597F-75AB-44FE-8A72-CEB1CD62A496}" type="presParOf" srcId="{AD1709E9-DDA7-455D-A4B8-E99D7A89449D}" destId="{A046F8F9-D4BB-4AC6-AF8A-66E7D899C2DF}" srcOrd="5" destOrd="0" presId="urn:microsoft.com/office/officeart/2005/8/layout/hierarchy1"/>
    <dgm:cxn modelId="{50985E40-4334-4E2E-AB47-9AA22254C1B5}" type="presParOf" srcId="{A046F8F9-D4BB-4AC6-AF8A-66E7D899C2DF}" destId="{F8EF56F9-F82F-40B2-AED0-F1BB9C3D0B88}" srcOrd="0" destOrd="0" presId="urn:microsoft.com/office/officeart/2005/8/layout/hierarchy1"/>
    <dgm:cxn modelId="{E10188F5-5680-4216-B710-406349E9880F}" type="presParOf" srcId="{F8EF56F9-F82F-40B2-AED0-F1BB9C3D0B88}" destId="{D2EA114F-4400-4F93-A26F-7FE94F320DBE}" srcOrd="0" destOrd="0" presId="urn:microsoft.com/office/officeart/2005/8/layout/hierarchy1"/>
    <dgm:cxn modelId="{30FCC7C0-E1D2-4F81-9ADA-8D1FD8F16E1B}" type="presParOf" srcId="{F8EF56F9-F82F-40B2-AED0-F1BB9C3D0B88}" destId="{A738ACAA-871D-4CAD-AD35-2DB95AAFB3A4}" srcOrd="1" destOrd="0" presId="urn:microsoft.com/office/officeart/2005/8/layout/hierarchy1"/>
    <dgm:cxn modelId="{2A5C3D15-03EA-4B64-AE01-4D9418A05D44}" type="presParOf" srcId="{A046F8F9-D4BB-4AC6-AF8A-66E7D899C2DF}" destId="{AD8A0B0D-D888-4901-9E83-27A588B497C2}" srcOrd="1" destOrd="0" presId="urn:microsoft.com/office/officeart/2005/8/layout/hierarchy1"/>
    <dgm:cxn modelId="{6CFFE34F-FDDF-4839-B160-ED9CF7E7C058}" type="presParOf" srcId="{AD8A0B0D-D888-4901-9E83-27A588B497C2}" destId="{0CFC5BDB-1F51-4E2C-9611-D210B3BD4F26}" srcOrd="0" destOrd="0" presId="urn:microsoft.com/office/officeart/2005/8/layout/hierarchy1"/>
    <dgm:cxn modelId="{5044B4C1-456A-47ED-AFEA-834709F637A5}" type="presParOf" srcId="{AD8A0B0D-D888-4901-9E83-27A588B497C2}" destId="{47E1F25D-16B0-4E7B-BBB3-EDF54F202B7E}" srcOrd="1" destOrd="0" presId="urn:microsoft.com/office/officeart/2005/8/layout/hierarchy1"/>
    <dgm:cxn modelId="{32012CE6-347B-4175-B49E-39DAF1102CF6}" type="presParOf" srcId="{47E1F25D-16B0-4E7B-BBB3-EDF54F202B7E}" destId="{5AE507C5-3DD3-4648-BBFC-43B5F472EFF2}" srcOrd="0" destOrd="0" presId="urn:microsoft.com/office/officeart/2005/8/layout/hierarchy1"/>
    <dgm:cxn modelId="{B1528C4A-A8A5-4C97-B977-1EE460248AC7}" type="presParOf" srcId="{5AE507C5-3DD3-4648-BBFC-43B5F472EFF2}" destId="{A493A4B7-7167-4122-9258-6FB97B0B2C26}" srcOrd="0" destOrd="0" presId="urn:microsoft.com/office/officeart/2005/8/layout/hierarchy1"/>
    <dgm:cxn modelId="{1F9ADF6F-3565-479D-B8D4-D602ED94E190}" type="presParOf" srcId="{5AE507C5-3DD3-4648-BBFC-43B5F472EFF2}" destId="{DF8E853B-9664-47F6-81C3-D83427EFD0C8}" srcOrd="1" destOrd="0" presId="urn:microsoft.com/office/officeart/2005/8/layout/hierarchy1"/>
    <dgm:cxn modelId="{F4B4193D-3229-44DC-A9D2-D272098E3696}" type="presParOf" srcId="{47E1F25D-16B0-4E7B-BBB3-EDF54F202B7E}" destId="{2DB0DBB3-8B62-42C1-8F93-F11445140286}" srcOrd="1" destOrd="0" presId="urn:microsoft.com/office/officeart/2005/8/layout/hierarchy1"/>
    <dgm:cxn modelId="{91A6B0D7-8B46-445C-9B37-8C3DFDA85C0C}" type="presParOf" srcId="{AD8A0B0D-D888-4901-9E83-27A588B497C2}" destId="{D571C850-85F9-4720-9A02-096D1879972B}" srcOrd="2" destOrd="0" presId="urn:microsoft.com/office/officeart/2005/8/layout/hierarchy1"/>
    <dgm:cxn modelId="{A0FB036B-0546-496F-A716-19D103E7C1D1}" type="presParOf" srcId="{AD8A0B0D-D888-4901-9E83-27A588B497C2}" destId="{20D992F9-4A12-471E-B1E4-483EE4A004A1}" srcOrd="3" destOrd="0" presId="urn:microsoft.com/office/officeart/2005/8/layout/hierarchy1"/>
    <dgm:cxn modelId="{17230AAE-529D-4E4A-AA8F-F0C3A8298D26}" type="presParOf" srcId="{20D992F9-4A12-471E-B1E4-483EE4A004A1}" destId="{56F8D80C-C576-4528-A8D7-E9234EA99D52}" srcOrd="0" destOrd="0" presId="urn:microsoft.com/office/officeart/2005/8/layout/hierarchy1"/>
    <dgm:cxn modelId="{6006003D-5070-4F09-BF1E-01B8AE593190}" type="presParOf" srcId="{56F8D80C-C576-4528-A8D7-E9234EA99D52}" destId="{67F9745A-6771-4C4C-99D8-CB9F8ADC04A5}" srcOrd="0" destOrd="0" presId="urn:microsoft.com/office/officeart/2005/8/layout/hierarchy1"/>
    <dgm:cxn modelId="{FF3A3F63-3021-42C1-A537-5371F5F59025}" type="presParOf" srcId="{56F8D80C-C576-4528-A8D7-E9234EA99D52}" destId="{207B67EA-AA57-403D-A998-CB42204378B9}" srcOrd="1" destOrd="0" presId="urn:microsoft.com/office/officeart/2005/8/layout/hierarchy1"/>
    <dgm:cxn modelId="{1B46DD14-6A7E-4B67-AFAF-605BF7E61D36}" type="presParOf" srcId="{20D992F9-4A12-471E-B1E4-483EE4A004A1}" destId="{9FE8FA54-3E51-4AEA-8683-25C4C92444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ABA8F-5DBD-40F6-A8F4-6FB55205C4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4CF6D1-4610-4DF7-8B82-6F91008FE6B4}">
      <dgm:prSet/>
      <dgm:spPr/>
      <dgm:t>
        <a:bodyPr/>
        <a:lstStyle/>
        <a:p>
          <a:r>
            <a:rPr lang="en-US"/>
            <a:t>Threshold Criteria (85 Points)</a:t>
          </a:r>
        </a:p>
      </dgm:t>
    </dgm:pt>
    <dgm:pt modelId="{0F072FEA-D77F-4177-A094-D639DC3AF8AF}" type="parTrans" cxnId="{1464B1D7-981C-434E-AEAE-FA07086086FD}">
      <dgm:prSet/>
      <dgm:spPr/>
      <dgm:t>
        <a:bodyPr/>
        <a:lstStyle/>
        <a:p>
          <a:endParaRPr lang="en-US"/>
        </a:p>
      </dgm:t>
    </dgm:pt>
    <dgm:pt modelId="{B3D0E11D-2284-486A-9782-CDC798EE8002}" type="sibTrans" cxnId="{1464B1D7-981C-434E-AEAE-FA07086086FD}">
      <dgm:prSet/>
      <dgm:spPr/>
      <dgm:t>
        <a:bodyPr/>
        <a:lstStyle/>
        <a:p>
          <a:endParaRPr lang="en-US"/>
        </a:p>
      </dgm:t>
    </dgm:pt>
    <dgm:pt modelId="{A1AB4E5F-5A8C-49F0-BA51-0544B5C40431}">
      <dgm:prSet/>
      <dgm:spPr/>
      <dgm:t>
        <a:bodyPr/>
        <a:lstStyle/>
        <a:p>
          <a:r>
            <a:rPr lang="en-US"/>
            <a:t>Site Control</a:t>
          </a:r>
        </a:p>
      </dgm:t>
    </dgm:pt>
    <dgm:pt modelId="{1B271C74-A856-4B88-B805-E698CA4479FC}" type="parTrans" cxnId="{38BA0170-2BEB-4BA7-B367-6C7A33610B4E}">
      <dgm:prSet/>
      <dgm:spPr/>
      <dgm:t>
        <a:bodyPr/>
        <a:lstStyle/>
        <a:p>
          <a:endParaRPr lang="en-US"/>
        </a:p>
      </dgm:t>
    </dgm:pt>
    <dgm:pt modelId="{A9C7B07F-8DD6-4EC0-8935-C256EA3E2582}" type="sibTrans" cxnId="{38BA0170-2BEB-4BA7-B367-6C7A33610B4E}">
      <dgm:prSet/>
      <dgm:spPr/>
      <dgm:t>
        <a:bodyPr/>
        <a:lstStyle/>
        <a:p>
          <a:endParaRPr lang="en-US"/>
        </a:p>
      </dgm:t>
    </dgm:pt>
    <dgm:pt modelId="{ACFF0569-7E92-4BE9-9354-9FE89767370A}">
      <dgm:prSet/>
      <dgm:spPr/>
      <dgm:t>
        <a:bodyPr/>
        <a:lstStyle/>
        <a:p>
          <a:r>
            <a:rPr lang="en-US"/>
            <a:t>Project Readiness</a:t>
          </a:r>
        </a:p>
      </dgm:t>
    </dgm:pt>
    <dgm:pt modelId="{F1766DD7-843B-4C63-9699-C35BB84B157E}" type="parTrans" cxnId="{6EB19A5E-DB06-49A6-A373-C44C9BDDBBB4}">
      <dgm:prSet/>
      <dgm:spPr/>
      <dgm:t>
        <a:bodyPr/>
        <a:lstStyle/>
        <a:p>
          <a:endParaRPr lang="en-US"/>
        </a:p>
      </dgm:t>
    </dgm:pt>
    <dgm:pt modelId="{38266DEC-195F-476C-B27D-CFA88828B3EB}" type="sibTrans" cxnId="{6EB19A5E-DB06-49A6-A373-C44C9BDDBBB4}">
      <dgm:prSet/>
      <dgm:spPr/>
      <dgm:t>
        <a:bodyPr/>
        <a:lstStyle/>
        <a:p>
          <a:endParaRPr lang="en-US"/>
        </a:p>
      </dgm:t>
    </dgm:pt>
    <dgm:pt modelId="{8342A1A6-8DE1-4E96-A7BA-2F6BA0C39D49}">
      <dgm:prSet/>
      <dgm:spPr/>
      <dgm:t>
        <a:bodyPr/>
        <a:lstStyle/>
        <a:p>
          <a:r>
            <a:rPr lang="en-US"/>
            <a:t>Development Team Capacity</a:t>
          </a:r>
        </a:p>
      </dgm:t>
    </dgm:pt>
    <dgm:pt modelId="{48BBBFF7-6EC3-4D04-8DCB-A65E8CD8A29D}" type="parTrans" cxnId="{9285A2A9-E133-434A-8990-FD27F6353319}">
      <dgm:prSet/>
      <dgm:spPr/>
      <dgm:t>
        <a:bodyPr/>
        <a:lstStyle/>
        <a:p>
          <a:endParaRPr lang="en-US"/>
        </a:p>
      </dgm:t>
    </dgm:pt>
    <dgm:pt modelId="{2D047CFB-CB3F-4C4F-A511-CA7A24DB5FAD}" type="sibTrans" cxnId="{9285A2A9-E133-434A-8990-FD27F6353319}">
      <dgm:prSet/>
      <dgm:spPr/>
      <dgm:t>
        <a:bodyPr/>
        <a:lstStyle/>
        <a:p>
          <a:endParaRPr lang="en-US"/>
        </a:p>
      </dgm:t>
    </dgm:pt>
    <dgm:pt modelId="{D8BA3CD4-31AB-45E6-BEA0-D7D1A446F8B2}">
      <dgm:prSet/>
      <dgm:spPr/>
      <dgm:t>
        <a:bodyPr/>
        <a:lstStyle/>
        <a:p>
          <a:r>
            <a:rPr lang="en-US"/>
            <a:t>Feasibility &amp; Funding</a:t>
          </a:r>
        </a:p>
      </dgm:t>
    </dgm:pt>
    <dgm:pt modelId="{96C151DE-993A-4E19-8961-481910F27AA1}" type="parTrans" cxnId="{3ED6809C-6F23-4F25-9D1A-A092412CA845}">
      <dgm:prSet/>
      <dgm:spPr/>
      <dgm:t>
        <a:bodyPr/>
        <a:lstStyle/>
        <a:p>
          <a:endParaRPr lang="en-US"/>
        </a:p>
      </dgm:t>
    </dgm:pt>
    <dgm:pt modelId="{C028FDBD-1B3E-456C-B10E-EFA2441714F3}" type="sibTrans" cxnId="{3ED6809C-6F23-4F25-9D1A-A092412CA845}">
      <dgm:prSet/>
      <dgm:spPr/>
      <dgm:t>
        <a:bodyPr/>
        <a:lstStyle/>
        <a:p>
          <a:endParaRPr lang="en-US"/>
        </a:p>
      </dgm:t>
    </dgm:pt>
    <dgm:pt modelId="{B848D894-E422-46ED-BE90-C39A6D86733A}">
      <dgm:prSet/>
      <dgm:spPr/>
      <dgm:t>
        <a:bodyPr/>
        <a:lstStyle/>
        <a:p>
          <a:r>
            <a:rPr lang="en-US"/>
            <a:t>Affordability Terms</a:t>
          </a:r>
        </a:p>
      </dgm:t>
    </dgm:pt>
    <dgm:pt modelId="{F1A5662D-9D9D-4A9D-9D44-BDDD0C07EE32}" type="parTrans" cxnId="{85A174D3-1934-4814-906F-E511CB518F47}">
      <dgm:prSet/>
      <dgm:spPr/>
      <dgm:t>
        <a:bodyPr/>
        <a:lstStyle/>
        <a:p>
          <a:endParaRPr lang="en-US"/>
        </a:p>
      </dgm:t>
    </dgm:pt>
    <dgm:pt modelId="{D5159FC3-FF1D-4DE3-8310-B1D096104C4F}" type="sibTrans" cxnId="{85A174D3-1934-4814-906F-E511CB518F47}">
      <dgm:prSet/>
      <dgm:spPr/>
      <dgm:t>
        <a:bodyPr/>
        <a:lstStyle/>
        <a:p>
          <a:endParaRPr lang="en-US"/>
        </a:p>
      </dgm:t>
    </dgm:pt>
    <dgm:pt modelId="{F7B8D148-49FB-43F4-ACD7-D6C9719AF1DB}" type="pres">
      <dgm:prSet presAssocID="{14FABA8F-5DBD-40F6-A8F4-6FB55205C494}" presName="root" presStyleCnt="0">
        <dgm:presLayoutVars>
          <dgm:dir/>
          <dgm:resizeHandles val="exact"/>
        </dgm:presLayoutVars>
      </dgm:prSet>
      <dgm:spPr/>
    </dgm:pt>
    <dgm:pt modelId="{D0CE8688-2B2C-456E-858E-E7D16D04A979}" type="pres">
      <dgm:prSet presAssocID="{494CF6D1-4610-4DF7-8B82-6F91008FE6B4}" presName="compNode" presStyleCnt="0"/>
      <dgm:spPr/>
    </dgm:pt>
    <dgm:pt modelId="{8C693841-B0FA-4A0A-800E-991232EC1008}" type="pres">
      <dgm:prSet presAssocID="{494CF6D1-4610-4DF7-8B82-6F91008FE6B4}" presName="bgRect" presStyleLbl="bgShp" presStyleIdx="0" presStyleCnt="6"/>
      <dgm:spPr/>
    </dgm:pt>
    <dgm:pt modelId="{660CD513-AF4D-4B93-8985-7FC13FD06B59}" type="pres">
      <dgm:prSet presAssocID="{494CF6D1-4610-4DF7-8B82-6F91008FE6B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E405DC-8841-4A2A-B26B-D616BB769B60}" type="pres">
      <dgm:prSet presAssocID="{494CF6D1-4610-4DF7-8B82-6F91008FE6B4}" presName="spaceRect" presStyleCnt="0"/>
      <dgm:spPr/>
    </dgm:pt>
    <dgm:pt modelId="{2D28F995-4BD2-43E8-936E-74E8BAFB66F0}" type="pres">
      <dgm:prSet presAssocID="{494CF6D1-4610-4DF7-8B82-6F91008FE6B4}" presName="parTx" presStyleLbl="revTx" presStyleIdx="0" presStyleCnt="6">
        <dgm:presLayoutVars>
          <dgm:chMax val="0"/>
          <dgm:chPref val="0"/>
        </dgm:presLayoutVars>
      </dgm:prSet>
      <dgm:spPr/>
    </dgm:pt>
    <dgm:pt modelId="{E5795360-C3B1-455E-A6E4-4767AF919FE0}" type="pres">
      <dgm:prSet presAssocID="{B3D0E11D-2284-486A-9782-CDC798EE8002}" presName="sibTrans" presStyleCnt="0"/>
      <dgm:spPr/>
    </dgm:pt>
    <dgm:pt modelId="{F42D8CC7-E46D-42CA-8C85-F81AD3520AC8}" type="pres">
      <dgm:prSet presAssocID="{A1AB4E5F-5A8C-49F0-BA51-0544B5C40431}" presName="compNode" presStyleCnt="0"/>
      <dgm:spPr/>
    </dgm:pt>
    <dgm:pt modelId="{C3FFA5A6-1610-4416-BF7E-448BEB99237D}" type="pres">
      <dgm:prSet presAssocID="{A1AB4E5F-5A8C-49F0-BA51-0544B5C40431}" presName="bgRect" presStyleLbl="bgShp" presStyleIdx="1" presStyleCnt="6"/>
      <dgm:spPr/>
    </dgm:pt>
    <dgm:pt modelId="{53D0A03C-F13B-46F9-8E91-2A1A268BA5F4}" type="pres">
      <dgm:prSet presAssocID="{A1AB4E5F-5A8C-49F0-BA51-0544B5C404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4B65FCE-EA8F-4D7D-829F-F51E94FE8CE5}" type="pres">
      <dgm:prSet presAssocID="{A1AB4E5F-5A8C-49F0-BA51-0544B5C40431}" presName="spaceRect" presStyleCnt="0"/>
      <dgm:spPr/>
    </dgm:pt>
    <dgm:pt modelId="{AE26B88E-683F-42B5-B667-0FBBC141EC95}" type="pres">
      <dgm:prSet presAssocID="{A1AB4E5F-5A8C-49F0-BA51-0544B5C40431}" presName="parTx" presStyleLbl="revTx" presStyleIdx="1" presStyleCnt="6">
        <dgm:presLayoutVars>
          <dgm:chMax val="0"/>
          <dgm:chPref val="0"/>
        </dgm:presLayoutVars>
      </dgm:prSet>
      <dgm:spPr/>
    </dgm:pt>
    <dgm:pt modelId="{63127F8F-DBD7-46B9-A96F-1D1F3BA49BA2}" type="pres">
      <dgm:prSet presAssocID="{A9C7B07F-8DD6-4EC0-8935-C256EA3E2582}" presName="sibTrans" presStyleCnt="0"/>
      <dgm:spPr/>
    </dgm:pt>
    <dgm:pt modelId="{B283B766-5438-42B1-BEB5-B9CDABE8DD21}" type="pres">
      <dgm:prSet presAssocID="{ACFF0569-7E92-4BE9-9354-9FE89767370A}" presName="compNode" presStyleCnt="0"/>
      <dgm:spPr/>
    </dgm:pt>
    <dgm:pt modelId="{A0BF0DB6-134D-443D-9D86-D2A82D11B56D}" type="pres">
      <dgm:prSet presAssocID="{ACFF0569-7E92-4BE9-9354-9FE89767370A}" presName="bgRect" presStyleLbl="bgShp" presStyleIdx="2" presStyleCnt="6"/>
      <dgm:spPr/>
    </dgm:pt>
    <dgm:pt modelId="{2E783511-0B3F-4D1E-9CEC-735B591C603F}" type="pres">
      <dgm:prSet presAssocID="{ACFF0569-7E92-4BE9-9354-9FE89767370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E58544E-424B-4237-83E0-0D0D255745BD}" type="pres">
      <dgm:prSet presAssocID="{ACFF0569-7E92-4BE9-9354-9FE89767370A}" presName="spaceRect" presStyleCnt="0"/>
      <dgm:spPr/>
    </dgm:pt>
    <dgm:pt modelId="{1C1ECBF9-B3C6-4F34-A8CF-F873569DFB7B}" type="pres">
      <dgm:prSet presAssocID="{ACFF0569-7E92-4BE9-9354-9FE89767370A}" presName="parTx" presStyleLbl="revTx" presStyleIdx="2" presStyleCnt="6">
        <dgm:presLayoutVars>
          <dgm:chMax val="0"/>
          <dgm:chPref val="0"/>
        </dgm:presLayoutVars>
      </dgm:prSet>
      <dgm:spPr/>
    </dgm:pt>
    <dgm:pt modelId="{70B94713-5945-4525-9700-4D2EB3480EFD}" type="pres">
      <dgm:prSet presAssocID="{38266DEC-195F-476C-B27D-CFA88828B3EB}" presName="sibTrans" presStyleCnt="0"/>
      <dgm:spPr/>
    </dgm:pt>
    <dgm:pt modelId="{E3DC17E0-CB7F-4516-B6BB-EBFF3F761B87}" type="pres">
      <dgm:prSet presAssocID="{8342A1A6-8DE1-4E96-A7BA-2F6BA0C39D49}" presName="compNode" presStyleCnt="0"/>
      <dgm:spPr/>
    </dgm:pt>
    <dgm:pt modelId="{EAC1BBC6-4F7F-4572-A7CE-5DC6A650D056}" type="pres">
      <dgm:prSet presAssocID="{8342A1A6-8DE1-4E96-A7BA-2F6BA0C39D49}" presName="bgRect" presStyleLbl="bgShp" presStyleIdx="3" presStyleCnt="6"/>
      <dgm:spPr/>
    </dgm:pt>
    <dgm:pt modelId="{9325B180-38EB-4938-8F75-40A576DC0F5B}" type="pres">
      <dgm:prSet presAssocID="{8342A1A6-8DE1-4E96-A7BA-2F6BA0C39D4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93E3C9C-3784-430D-A681-1BEF26446C04}" type="pres">
      <dgm:prSet presAssocID="{8342A1A6-8DE1-4E96-A7BA-2F6BA0C39D49}" presName="spaceRect" presStyleCnt="0"/>
      <dgm:spPr/>
    </dgm:pt>
    <dgm:pt modelId="{E5F63374-9C1D-47DC-A3B0-A4157DD3C15B}" type="pres">
      <dgm:prSet presAssocID="{8342A1A6-8DE1-4E96-A7BA-2F6BA0C39D49}" presName="parTx" presStyleLbl="revTx" presStyleIdx="3" presStyleCnt="6">
        <dgm:presLayoutVars>
          <dgm:chMax val="0"/>
          <dgm:chPref val="0"/>
        </dgm:presLayoutVars>
      </dgm:prSet>
      <dgm:spPr/>
    </dgm:pt>
    <dgm:pt modelId="{2C40D769-69C5-4F6D-9734-1565FED4E14B}" type="pres">
      <dgm:prSet presAssocID="{2D047CFB-CB3F-4C4F-A511-CA7A24DB5FAD}" presName="sibTrans" presStyleCnt="0"/>
      <dgm:spPr/>
    </dgm:pt>
    <dgm:pt modelId="{5B0CE269-1331-47F1-9C8D-FA58682187B5}" type="pres">
      <dgm:prSet presAssocID="{D8BA3CD4-31AB-45E6-BEA0-D7D1A446F8B2}" presName="compNode" presStyleCnt="0"/>
      <dgm:spPr/>
    </dgm:pt>
    <dgm:pt modelId="{1B2FA8E8-308F-4A27-9DAC-3D2166056744}" type="pres">
      <dgm:prSet presAssocID="{D8BA3CD4-31AB-45E6-BEA0-D7D1A446F8B2}" presName="bgRect" presStyleLbl="bgShp" presStyleIdx="4" presStyleCnt="6"/>
      <dgm:spPr/>
    </dgm:pt>
    <dgm:pt modelId="{9C1258F7-DF2F-4CEC-87DB-75A3BE5384FF}" type="pres">
      <dgm:prSet presAssocID="{D8BA3CD4-31AB-45E6-BEA0-D7D1A446F8B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C5ED80E-E10B-4A10-B114-27C268CFD381}" type="pres">
      <dgm:prSet presAssocID="{D8BA3CD4-31AB-45E6-BEA0-D7D1A446F8B2}" presName="spaceRect" presStyleCnt="0"/>
      <dgm:spPr/>
    </dgm:pt>
    <dgm:pt modelId="{FBD385EF-4504-4EFD-B029-91C0CCC4F8E6}" type="pres">
      <dgm:prSet presAssocID="{D8BA3CD4-31AB-45E6-BEA0-D7D1A446F8B2}" presName="parTx" presStyleLbl="revTx" presStyleIdx="4" presStyleCnt="6">
        <dgm:presLayoutVars>
          <dgm:chMax val="0"/>
          <dgm:chPref val="0"/>
        </dgm:presLayoutVars>
      </dgm:prSet>
      <dgm:spPr/>
    </dgm:pt>
    <dgm:pt modelId="{F6FCDB5E-97BB-46B3-9F18-BBECD4CC52D4}" type="pres">
      <dgm:prSet presAssocID="{C028FDBD-1B3E-456C-B10E-EFA2441714F3}" presName="sibTrans" presStyleCnt="0"/>
      <dgm:spPr/>
    </dgm:pt>
    <dgm:pt modelId="{34C214D4-D7FE-4B1B-92A0-F3420DE0BFC8}" type="pres">
      <dgm:prSet presAssocID="{B848D894-E422-46ED-BE90-C39A6D86733A}" presName="compNode" presStyleCnt="0"/>
      <dgm:spPr/>
    </dgm:pt>
    <dgm:pt modelId="{5208552A-368B-435A-9348-0A7DBE0EFB72}" type="pres">
      <dgm:prSet presAssocID="{B848D894-E422-46ED-BE90-C39A6D86733A}" presName="bgRect" presStyleLbl="bgShp" presStyleIdx="5" presStyleCnt="6"/>
      <dgm:spPr/>
    </dgm:pt>
    <dgm:pt modelId="{D8D40276-1DBE-438E-B299-5FB159B2D8C3}" type="pres">
      <dgm:prSet presAssocID="{B848D894-E422-46ED-BE90-C39A6D86733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82255C0-79CC-4B8B-B8E3-F8AB687B36A9}" type="pres">
      <dgm:prSet presAssocID="{B848D894-E422-46ED-BE90-C39A6D86733A}" presName="spaceRect" presStyleCnt="0"/>
      <dgm:spPr/>
    </dgm:pt>
    <dgm:pt modelId="{622D6AF6-F723-45FA-92EF-A12E26968524}" type="pres">
      <dgm:prSet presAssocID="{B848D894-E422-46ED-BE90-C39A6D86733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D384804-EBD9-4445-A1EF-545D925206F8}" type="presOf" srcId="{D8BA3CD4-31AB-45E6-BEA0-D7D1A446F8B2}" destId="{FBD385EF-4504-4EFD-B029-91C0CCC4F8E6}" srcOrd="0" destOrd="0" presId="urn:microsoft.com/office/officeart/2018/2/layout/IconVerticalSolidList"/>
    <dgm:cxn modelId="{6BF3B024-5C26-49C0-AC39-60E7D5CA42D5}" type="presOf" srcId="{8342A1A6-8DE1-4E96-A7BA-2F6BA0C39D49}" destId="{E5F63374-9C1D-47DC-A3B0-A4157DD3C15B}" srcOrd="0" destOrd="0" presId="urn:microsoft.com/office/officeart/2018/2/layout/IconVerticalSolidList"/>
    <dgm:cxn modelId="{1BE7813A-3571-48CB-90E2-8D0A77391D80}" type="presOf" srcId="{14FABA8F-5DBD-40F6-A8F4-6FB55205C494}" destId="{F7B8D148-49FB-43F4-ACD7-D6C9719AF1DB}" srcOrd="0" destOrd="0" presId="urn:microsoft.com/office/officeart/2018/2/layout/IconVerticalSolidList"/>
    <dgm:cxn modelId="{6EB19A5E-DB06-49A6-A373-C44C9BDDBBB4}" srcId="{14FABA8F-5DBD-40F6-A8F4-6FB55205C494}" destId="{ACFF0569-7E92-4BE9-9354-9FE89767370A}" srcOrd="2" destOrd="0" parTransId="{F1766DD7-843B-4C63-9699-C35BB84B157E}" sibTransId="{38266DEC-195F-476C-B27D-CFA88828B3EB}"/>
    <dgm:cxn modelId="{9509A865-B0DC-47FB-8F8F-02F79376054C}" type="presOf" srcId="{ACFF0569-7E92-4BE9-9354-9FE89767370A}" destId="{1C1ECBF9-B3C6-4F34-A8CF-F873569DFB7B}" srcOrd="0" destOrd="0" presId="urn:microsoft.com/office/officeart/2018/2/layout/IconVerticalSolidList"/>
    <dgm:cxn modelId="{38BA0170-2BEB-4BA7-B367-6C7A33610B4E}" srcId="{14FABA8F-5DBD-40F6-A8F4-6FB55205C494}" destId="{A1AB4E5F-5A8C-49F0-BA51-0544B5C40431}" srcOrd="1" destOrd="0" parTransId="{1B271C74-A856-4B88-B805-E698CA4479FC}" sibTransId="{A9C7B07F-8DD6-4EC0-8935-C256EA3E2582}"/>
    <dgm:cxn modelId="{9EB6167E-10B2-4915-8094-0D09A40C964F}" type="presOf" srcId="{B848D894-E422-46ED-BE90-C39A6D86733A}" destId="{622D6AF6-F723-45FA-92EF-A12E26968524}" srcOrd="0" destOrd="0" presId="urn:microsoft.com/office/officeart/2018/2/layout/IconVerticalSolidList"/>
    <dgm:cxn modelId="{3ED6809C-6F23-4F25-9D1A-A092412CA845}" srcId="{14FABA8F-5DBD-40F6-A8F4-6FB55205C494}" destId="{D8BA3CD4-31AB-45E6-BEA0-D7D1A446F8B2}" srcOrd="4" destOrd="0" parTransId="{96C151DE-993A-4E19-8961-481910F27AA1}" sibTransId="{C028FDBD-1B3E-456C-B10E-EFA2441714F3}"/>
    <dgm:cxn modelId="{896555A4-9CD7-49CA-8332-244BD1F5C96C}" type="presOf" srcId="{494CF6D1-4610-4DF7-8B82-6F91008FE6B4}" destId="{2D28F995-4BD2-43E8-936E-74E8BAFB66F0}" srcOrd="0" destOrd="0" presId="urn:microsoft.com/office/officeart/2018/2/layout/IconVerticalSolidList"/>
    <dgm:cxn modelId="{9285A2A9-E133-434A-8990-FD27F6353319}" srcId="{14FABA8F-5DBD-40F6-A8F4-6FB55205C494}" destId="{8342A1A6-8DE1-4E96-A7BA-2F6BA0C39D49}" srcOrd="3" destOrd="0" parTransId="{48BBBFF7-6EC3-4D04-8DCB-A65E8CD8A29D}" sibTransId="{2D047CFB-CB3F-4C4F-A511-CA7A24DB5FAD}"/>
    <dgm:cxn modelId="{1604E5AE-F9FF-4D97-97DC-7FCD40E8F433}" type="presOf" srcId="{A1AB4E5F-5A8C-49F0-BA51-0544B5C40431}" destId="{AE26B88E-683F-42B5-B667-0FBBC141EC95}" srcOrd="0" destOrd="0" presId="urn:microsoft.com/office/officeart/2018/2/layout/IconVerticalSolidList"/>
    <dgm:cxn modelId="{85A174D3-1934-4814-906F-E511CB518F47}" srcId="{14FABA8F-5DBD-40F6-A8F4-6FB55205C494}" destId="{B848D894-E422-46ED-BE90-C39A6D86733A}" srcOrd="5" destOrd="0" parTransId="{F1A5662D-9D9D-4A9D-9D44-BDDD0C07EE32}" sibTransId="{D5159FC3-FF1D-4DE3-8310-B1D096104C4F}"/>
    <dgm:cxn modelId="{1464B1D7-981C-434E-AEAE-FA07086086FD}" srcId="{14FABA8F-5DBD-40F6-A8F4-6FB55205C494}" destId="{494CF6D1-4610-4DF7-8B82-6F91008FE6B4}" srcOrd="0" destOrd="0" parTransId="{0F072FEA-D77F-4177-A094-D639DC3AF8AF}" sibTransId="{B3D0E11D-2284-486A-9782-CDC798EE8002}"/>
    <dgm:cxn modelId="{396EE97F-5B4E-414E-8469-ABDFBF2E0D1B}" type="presParOf" srcId="{F7B8D148-49FB-43F4-ACD7-D6C9719AF1DB}" destId="{D0CE8688-2B2C-456E-858E-E7D16D04A979}" srcOrd="0" destOrd="0" presId="urn:microsoft.com/office/officeart/2018/2/layout/IconVerticalSolidList"/>
    <dgm:cxn modelId="{C893C2EC-F2BE-4B63-9864-19478F8743EF}" type="presParOf" srcId="{D0CE8688-2B2C-456E-858E-E7D16D04A979}" destId="{8C693841-B0FA-4A0A-800E-991232EC1008}" srcOrd="0" destOrd="0" presId="urn:microsoft.com/office/officeart/2018/2/layout/IconVerticalSolidList"/>
    <dgm:cxn modelId="{48BEDF22-16B1-4130-BA1E-25C9D7A4860D}" type="presParOf" srcId="{D0CE8688-2B2C-456E-858E-E7D16D04A979}" destId="{660CD513-AF4D-4B93-8985-7FC13FD06B59}" srcOrd="1" destOrd="0" presId="urn:microsoft.com/office/officeart/2018/2/layout/IconVerticalSolidList"/>
    <dgm:cxn modelId="{B5202FA1-3712-4BCF-AB24-CBD3D139A8AE}" type="presParOf" srcId="{D0CE8688-2B2C-456E-858E-E7D16D04A979}" destId="{4BE405DC-8841-4A2A-B26B-D616BB769B60}" srcOrd="2" destOrd="0" presId="urn:microsoft.com/office/officeart/2018/2/layout/IconVerticalSolidList"/>
    <dgm:cxn modelId="{ADD067A5-408E-4C51-97C0-D52217E6E007}" type="presParOf" srcId="{D0CE8688-2B2C-456E-858E-E7D16D04A979}" destId="{2D28F995-4BD2-43E8-936E-74E8BAFB66F0}" srcOrd="3" destOrd="0" presId="urn:microsoft.com/office/officeart/2018/2/layout/IconVerticalSolidList"/>
    <dgm:cxn modelId="{7ED2978B-31DB-4119-8304-A7F08D790BD1}" type="presParOf" srcId="{F7B8D148-49FB-43F4-ACD7-D6C9719AF1DB}" destId="{E5795360-C3B1-455E-A6E4-4767AF919FE0}" srcOrd="1" destOrd="0" presId="urn:microsoft.com/office/officeart/2018/2/layout/IconVerticalSolidList"/>
    <dgm:cxn modelId="{22A5AEEB-7635-46AE-B194-6716EECFE31C}" type="presParOf" srcId="{F7B8D148-49FB-43F4-ACD7-D6C9719AF1DB}" destId="{F42D8CC7-E46D-42CA-8C85-F81AD3520AC8}" srcOrd="2" destOrd="0" presId="urn:microsoft.com/office/officeart/2018/2/layout/IconVerticalSolidList"/>
    <dgm:cxn modelId="{26B7D957-880C-45E6-BF3C-3855217CB4D4}" type="presParOf" srcId="{F42D8CC7-E46D-42CA-8C85-F81AD3520AC8}" destId="{C3FFA5A6-1610-4416-BF7E-448BEB99237D}" srcOrd="0" destOrd="0" presId="urn:microsoft.com/office/officeart/2018/2/layout/IconVerticalSolidList"/>
    <dgm:cxn modelId="{2FA5FF4A-A48C-4BAF-8C80-2986AFB188C0}" type="presParOf" srcId="{F42D8CC7-E46D-42CA-8C85-F81AD3520AC8}" destId="{53D0A03C-F13B-46F9-8E91-2A1A268BA5F4}" srcOrd="1" destOrd="0" presId="urn:microsoft.com/office/officeart/2018/2/layout/IconVerticalSolidList"/>
    <dgm:cxn modelId="{51B34D97-1883-4800-BA62-F15C5C7896E5}" type="presParOf" srcId="{F42D8CC7-E46D-42CA-8C85-F81AD3520AC8}" destId="{D4B65FCE-EA8F-4D7D-829F-F51E94FE8CE5}" srcOrd="2" destOrd="0" presId="urn:microsoft.com/office/officeart/2018/2/layout/IconVerticalSolidList"/>
    <dgm:cxn modelId="{6777C251-050E-42F9-85BC-8277A4BDB367}" type="presParOf" srcId="{F42D8CC7-E46D-42CA-8C85-F81AD3520AC8}" destId="{AE26B88E-683F-42B5-B667-0FBBC141EC95}" srcOrd="3" destOrd="0" presId="urn:microsoft.com/office/officeart/2018/2/layout/IconVerticalSolidList"/>
    <dgm:cxn modelId="{4681ADA3-4FAB-49D0-928A-A7D516FD0108}" type="presParOf" srcId="{F7B8D148-49FB-43F4-ACD7-D6C9719AF1DB}" destId="{63127F8F-DBD7-46B9-A96F-1D1F3BA49BA2}" srcOrd="3" destOrd="0" presId="urn:microsoft.com/office/officeart/2018/2/layout/IconVerticalSolidList"/>
    <dgm:cxn modelId="{35641647-E83F-4EE9-95E6-96F540042F92}" type="presParOf" srcId="{F7B8D148-49FB-43F4-ACD7-D6C9719AF1DB}" destId="{B283B766-5438-42B1-BEB5-B9CDABE8DD21}" srcOrd="4" destOrd="0" presId="urn:microsoft.com/office/officeart/2018/2/layout/IconVerticalSolidList"/>
    <dgm:cxn modelId="{75EDFBE7-09CC-481F-A6FA-11D23FBCAD14}" type="presParOf" srcId="{B283B766-5438-42B1-BEB5-B9CDABE8DD21}" destId="{A0BF0DB6-134D-443D-9D86-D2A82D11B56D}" srcOrd="0" destOrd="0" presId="urn:microsoft.com/office/officeart/2018/2/layout/IconVerticalSolidList"/>
    <dgm:cxn modelId="{2EBB4054-0A7D-4E53-BD49-E7E78237E255}" type="presParOf" srcId="{B283B766-5438-42B1-BEB5-B9CDABE8DD21}" destId="{2E783511-0B3F-4D1E-9CEC-735B591C603F}" srcOrd="1" destOrd="0" presId="urn:microsoft.com/office/officeart/2018/2/layout/IconVerticalSolidList"/>
    <dgm:cxn modelId="{23B69DEB-D5FB-4360-ADBB-40DD819C8BA0}" type="presParOf" srcId="{B283B766-5438-42B1-BEB5-B9CDABE8DD21}" destId="{5E58544E-424B-4237-83E0-0D0D255745BD}" srcOrd="2" destOrd="0" presId="urn:microsoft.com/office/officeart/2018/2/layout/IconVerticalSolidList"/>
    <dgm:cxn modelId="{5C59EA83-801A-43F7-8DD5-2A245E69B800}" type="presParOf" srcId="{B283B766-5438-42B1-BEB5-B9CDABE8DD21}" destId="{1C1ECBF9-B3C6-4F34-A8CF-F873569DFB7B}" srcOrd="3" destOrd="0" presId="urn:microsoft.com/office/officeart/2018/2/layout/IconVerticalSolidList"/>
    <dgm:cxn modelId="{13CE35D2-2C7D-488A-9B67-D21EA182B2A0}" type="presParOf" srcId="{F7B8D148-49FB-43F4-ACD7-D6C9719AF1DB}" destId="{70B94713-5945-4525-9700-4D2EB3480EFD}" srcOrd="5" destOrd="0" presId="urn:microsoft.com/office/officeart/2018/2/layout/IconVerticalSolidList"/>
    <dgm:cxn modelId="{2F9623A5-2E04-43C3-B73F-E29EB1466212}" type="presParOf" srcId="{F7B8D148-49FB-43F4-ACD7-D6C9719AF1DB}" destId="{E3DC17E0-CB7F-4516-B6BB-EBFF3F761B87}" srcOrd="6" destOrd="0" presId="urn:microsoft.com/office/officeart/2018/2/layout/IconVerticalSolidList"/>
    <dgm:cxn modelId="{449E79EB-B1A0-41AC-9C85-6552B1BFE2DB}" type="presParOf" srcId="{E3DC17E0-CB7F-4516-B6BB-EBFF3F761B87}" destId="{EAC1BBC6-4F7F-4572-A7CE-5DC6A650D056}" srcOrd="0" destOrd="0" presId="urn:microsoft.com/office/officeart/2018/2/layout/IconVerticalSolidList"/>
    <dgm:cxn modelId="{002B7884-80D0-48F3-928E-002B0C24F2D4}" type="presParOf" srcId="{E3DC17E0-CB7F-4516-B6BB-EBFF3F761B87}" destId="{9325B180-38EB-4938-8F75-40A576DC0F5B}" srcOrd="1" destOrd="0" presId="urn:microsoft.com/office/officeart/2018/2/layout/IconVerticalSolidList"/>
    <dgm:cxn modelId="{967954B6-88D7-47E6-8A55-4C24E3E8D327}" type="presParOf" srcId="{E3DC17E0-CB7F-4516-B6BB-EBFF3F761B87}" destId="{E93E3C9C-3784-430D-A681-1BEF26446C04}" srcOrd="2" destOrd="0" presId="urn:microsoft.com/office/officeart/2018/2/layout/IconVerticalSolidList"/>
    <dgm:cxn modelId="{90A50814-40E4-45F0-B241-F95E46B3D623}" type="presParOf" srcId="{E3DC17E0-CB7F-4516-B6BB-EBFF3F761B87}" destId="{E5F63374-9C1D-47DC-A3B0-A4157DD3C15B}" srcOrd="3" destOrd="0" presId="urn:microsoft.com/office/officeart/2018/2/layout/IconVerticalSolidList"/>
    <dgm:cxn modelId="{1AB0C675-B5BE-4246-B561-9639AE6AE2F1}" type="presParOf" srcId="{F7B8D148-49FB-43F4-ACD7-D6C9719AF1DB}" destId="{2C40D769-69C5-4F6D-9734-1565FED4E14B}" srcOrd="7" destOrd="0" presId="urn:microsoft.com/office/officeart/2018/2/layout/IconVerticalSolidList"/>
    <dgm:cxn modelId="{7070E57F-7F99-4542-AB10-16AC0C55F949}" type="presParOf" srcId="{F7B8D148-49FB-43F4-ACD7-D6C9719AF1DB}" destId="{5B0CE269-1331-47F1-9C8D-FA58682187B5}" srcOrd="8" destOrd="0" presId="urn:microsoft.com/office/officeart/2018/2/layout/IconVerticalSolidList"/>
    <dgm:cxn modelId="{7C98AAEE-2C34-490C-B1F8-EC36633B5404}" type="presParOf" srcId="{5B0CE269-1331-47F1-9C8D-FA58682187B5}" destId="{1B2FA8E8-308F-4A27-9DAC-3D2166056744}" srcOrd="0" destOrd="0" presId="urn:microsoft.com/office/officeart/2018/2/layout/IconVerticalSolidList"/>
    <dgm:cxn modelId="{E0745BD9-7C23-42B1-9EE2-477133025A0B}" type="presParOf" srcId="{5B0CE269-1331-47F1-9C8D-FA58682187B5}" destId="{9C1258F7-DF2F-4CEC-87DB-75A3BE5384FF}" srcOrd="1" destOrd="0" presId="urn:microsoft.com/office/officeart/2018/2/layout/IconVerticalSolidList"/>
    <dgm:cxn modelId="{ED9254F2-2A57-4A77-B345-E723D4F22365}" type="presParOf" srcId="{5B0CE269-1331-47F1-9C8D-FA58682187B5}" destId="{3C5ED80E-E10B-4A10-B114-27C268CFD381}" srcOrd="2" destOrd="0" presId="urn:microsoft.com/office/officeart/2018/2/layout/IconVerticalSolidList"/>
    <dgm:cxn modelId="{730B9BF6-ADE4-4A75-ABBB-52F3021375E5}" type="presParOf" srcId="{5B0CE269-1331-47F1-9C8D-FA58682187B5}" destId="{FBD385EF-4504-4EFD-B029-91C0CCC4F8E6}" srcOrd="3" destOrd="0" presId="urn:microsoft.com/office/officeart/2018/2/layout/IconVerticalSolidList"/>
    <dgm:cxn modelId="{E3E585D2-52CB-41B8-B9B4-85F63678853F}" type="presParOf" srcId="{F7B8D148-49FB-43F4-ACD7-D6C9719AF1DB}" destId="{F6FCDB5E-97BB-46B3-9F18-BBECD4CC52D4}" srcOrd="9" destOrd="0" presId="urn:microsoft.com/office/officeart/2018/2/layout/IconVerticalSolidList"/>
    <dgm:cxn modelId="{6F91139D-F6CC-40DB-ADEC-01242EDD5F9E}" type="presParOf" srcId="{F7B8D148-49FB-43F4-ACD7-D6C9719AF1DB}" destId="{34C214D4-D7FE-4B1B-92A0-F3420DE0BFC8}" srcOrd="10" destOrd="0" presId="urn:microsoft.com/office/officeart/2018/2/layout/IconVerticalSolidList"/>
    <dgm:cxn modelId="{A78F0655-60AA-4C70-8999-F14DCC8C3084}" type="presParOf" srcId="{34C214D4-D7FE-4B1B-92A0-F3420DE0BFC8}" destId="{5208552A-368B-435A-9348-0A7DBE0EFB72}" srcOrd="0" destOrd="0" presId="urn:microsoft.com/office/officeart/2018/2/layout/IconVerticalSolidList"/>
    <dgm:cxn modelId="{21D8C236-7E57-4F93-8A9F-0762C3BD4222}" type="presParOf" srcId="{34C214D4-D7FE-4B1B-92A0-F3420DE0BFC8}" destId="{D8D40276-1DBE-438E-B299-5FB159B2D8C3}" srcOrd="1" destOrd="0" presId="urn:microsoft.com/office/officeart/2018/2/layout/IconVerticalSolidList"/>
    <dgm:cxn modelId="{95CAF356-CE28-4BCC-986E-EDCAC976582B}" type="presParOf" srcId="{34C214D4-D7FE-4B1B-92A0-F3420DE0BFC8}" destId="{482255C0-79CC-4B8B-B8E3-F8AB687B36A9}" srcOrd="2" destOrd="0" presId="urn:microsoft.com/office/officeart/2018/2/layout/IconVerticalSolidList"/>
    <dgm:cxn modelId="{43E877A5-FA82-452D-9BBC-97688E35F668}" type="presParOf" srcId="{34C214D4-D7FE-4B1B-92A0-F3420DE0BFC8}" destId="{622D6AF6-F723-45FA-92EF-A12E269685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E0082-6E73-43AB-A001-9B0A6A1BFF3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F21BC1-D1E5-49F9-8FDA-66D164867FB8}">
      <dgm:prSet/>
      <dgm:spPr/>
      <dgm:t>
        <a:bodyPr/>
        <a:lstStyle/>
        <a:p>
          <a:r>
            <a:rPr lang="en-US"/>
            <a:t>MWBE Participation</a:t>
          </a:r>
        </a:p>
      </dgm:t>
    </dgm:pt>
    <dgm:pt modelId="{E6E36B64-0CEC-4BD5-A54C-A79CDEA34AA8}" type="parTrans" cxnId="{5B9F0363-79FC-427B-8251-8BA9E1D5355D}">
      <dgm:prSet/>
      <dgm:spPr/>
      <dgm:t>
        <a:bodyPr/>
        <a:lstStyle/>
        <a:p>
          <a:endParaRPr lang="en-US"/>
        </a:p>
      </dgm:t>
    </dgm:pt>
    <dgm:pt modelId="{795FF56F-5491-4B06-9BFF-9AA6F1BC613E}" type="sibTrans" cxnId="{5B9F0363-79FC-427B-8251-8BA9E1D5355D}">
      <dgm:prSet/>
      <dgm:spPr/>
      <dgm:t>
        <a:bodyPr/>
        <a:lstStyle/>
        <a:p>
          <a:endParaRPr lang="en-US"/>
        </a:p>
      </dgm:t>
    </dgm:pt>
    <dgm:pt modelId="{60C53AC6-C568-4BA1-8834-DDF3C920801B}">
      <dgm:prSet/>
      <dgm:spPr/>
      <dgm:t>
        <a:bodyPr/>
        <a:lstStyle/>
        <a:p>
          <a:r>
            <a:rPr lang="en-US"/>
            <a:t>Alignment with Anchor Strategy</a:t>
          </a:r>
        </a:p>
      </dgm:t>
    </dgm:pt>
    <dgm:pt modelId="{C7E86D71-3181-4B74-BB0A-87506C8A9884}" type="parTrans" cxnId="{1C3B5667-D540-4886-A302-823313D72DA6}">
      <dgm:prSet/>
      <dgm:spPr/>
      <dgm:t>
        <a:bodyPr/>
        <a:lstStyle/>
        <a:p>
          <a:endParaRPr lang="en-US"/>
        </a:p>
      </dgm:t>
    </dgm:pt>
    <dgm:pt modelId="{650398E0-293B-4A42-8BBB-A13A135061D5}" type="sibTrans" cxnId="{1C3B5667-D540-4886-A302-823313D72DA6}">
      <dgm:prSet/>
      <dgm:spPr/>
      <dgm:t>
        <a:bodyPr/>
        <a:lstStyle/>
        <a:p>
          <a:endParaRPr lang="en-US"/>
        </a:p>
      </dgm:t>
    </dgm:pt>
    <dgm:pt modelId="{03325583-1C32-40DB-A2D7-8DAD91553815}">
      <dgm:prSet/>
      <dgm:spPr/>
      <dgm:t>
        <a:bodyPr/>
        <a:lstStyle/>
        <a:p>
          <a:r>
            <a:rPr lang="en-US"/>
            <a:t>Energy-efficiency</a:t>
          </a:r>
        </a:p>
      </dgm:t>
    </dgm:pt>
    <dgm:pt modelId="{9489FB64-2CEE-4599-9A57-4A92782C4E0B}" type="parTrans" cxnId="{59DD175C-98D9-4F87-8551-469DF96B2EDD}">
      <dgm:prSet/>
      <dgm:spPr/>
      <dgm:t>
        <a:bodyPr/>
        <a:lstStyle/>
        <a:p>
          <a:endParaRPr lang="en-US"/>
        </a:p>
      </dgm:t>
    </dgm:pt>
    <dgm:pt modelId="{8FB6EE49-A2BF-4840-91EF-BD9833F41710}" type="sibTrans" cxnId="{59DD175C-98D9-4F87-8551-469DF96B2EDD}">
      <dgm:prSet/>
      <dgm:spPr/>
      <dgm:t>
        <a:bodyPr/>
        <a:lstStyle/>
        <a:p>
          <a:endParaRPr lang="en-US"/>
        </a:p>
      </dgm:t>
    </dgm:pt>
    <dgm:pt modelId="{20038891-5B70-4CE0-84C4-31B7EA617047}">
      <dgm:prSet/>
      <dgm:spPr/>
      <dgm:t>
        <a:bodyPr/>
        <a:lstStyle/>
        <a:p>
          <a:r>
            <a:rPr lang="en-US"/>
            <a:t>Universal Design &amp; Visitability</a:t>
          </a:r>
        </a:p>
      </dgm:t>
    </dgm:pt>
    <dgm:pt modelId="{AD212CDE-4AD6-4C2C-8C59-BB2527E7F1DE}" type="parTrans" cxnId="{B1C81C8D-91CB-44D5-AD6F-E8320F2E22B5}">
      <dgm:prSet/>
      <dgm:spPr/>
      <dgm:t>
        <a:bodyPr/>
        <a:lstStyle/>
        <a:p>
          <a:endParaRPr lang="en-US"/>
        </a:p>
      </dgm:t>
    </dgm:pt>
    <dgm:pt modelId="{5F18923C-9255-4F41-A544-1CEFB2862EB4}" type="sibTrans" cxnId="{B1C81C8D-91CB-44D5-AD6F-E8320F2E22B5}">
      <dgm:prSet/>
      <dgm:spPr/>
      <dgm:t>
        <a:bodyPr/>
        <a:lstStyle/>
        <a:p>
          <a:endParaRPr lang="en-US"/>
        </a:p>
      </dgm:t>
    </dgm:pt>
    <dgm:pt modelId="{D6F7F95D-AB5F-44F2-8469-828F01333E69}">
      <dgm:prSet/>
      <dgm:spPr/>
      <dgm:t>
        <a:bodyPr/>
        <a:lstStyle/>
        <a:p>
          <a:r>
            <a:rPr lang="en-US"/>
            <a:t>Community Connectivity </a:t>
          </a:r>
        </a:p>
      </dgm:t>
    </dgm:pt>
    <dgm:pt modelId="{E56D0373-907D-4BB9-A315-B1B99CBD326E}" type="parTrans" cxnId="{CD4B9E68-CFE4-4D8D-ACD4-05A5F209E8AA}">
      <dgm:prSet/>
      <dgm:spPr/>
      <dgm:t>
        <a:bodyPr/>
        <a:lstStyle/>
        <a:p>
          <a:endParaRPr lang="en-US"/>
        </a:p>
      </dgm:t>
    </dgm:pt>
    <dgm:pt modelId="{051D31C7-C5BB-4CB5-A2FE-481FA72E3388}" type="sibTrans" cxnId="{CD4B9E68-CFE4-4D8D-ACD4-05A5F209E8AA}">
      <dgm:prSet/>
      <dgm:spPr/>
      <dgm:t>
        <a:bodyPr/>
        <a:lstStyle/>
        <a:p>
          <a:endParaRPr lang="en-US"/>
        </a:p>
      </dgm:t>
    </dgm:pt>
    <dgm:pt modelId="{12959041-DCE3-4BBA-83D8-089774BF43A5}" type="pres">
      <dgm:prSet presAssocID="{3D0E0082-6E73-43AB-A001-9B0A6A1BFF3A}" presName="vert0" presStyleCnt="0">
        <dgm:presLayoutVars>
          <dgm:dir/>
          <dgm:animOne val="branch"/>
          <dgm:animLvl val="lvl"/>
        </dgm:presLayoutVars>
      </dgm:prSet>
      <dgm:spPr/>
    </dgm:pt>
    <dgm:pt modelId="{2F22B682-CC13-48C1-9DC4-36ED5A9D104C}" type="pres">
      <dgm:prSet presAssocID="{FEF21BC1-D1E5-49F9-8FDA-66D164867FB8}" presName="thickLine" presStyleLbl="alignNode1" presStyleIdx="0" presStyleCnt="5"/>
      <dgm:spPr/>
    </dgm:pt>
    <dgm:pt modelId="{14B39CD1-45DA-4D3B-B306-AA0CF27E6892}" type="pres">
      <dgm:prSet presAssocID="{FEF21BC1-D1E5-49F9-8FDA-66D164867FB8}" presName="horz1" presStyleCnt="0"/>
      <dgm:spPr/>
    </dgm:pt>
    <dgm:pt modelId="{7C5BD568-0FF6-4CE6-AA3A-95FE830DC481}" type="pres">
      <dgm:prSet presAssocID="{FEF21BC1-D1E5-49F9-8FDA-66D164867FB8}" presName="tx1" presStyleLbl="revTx" presStyleIdx="0" presStyleCnt="5"/>
      <dgm:spPr/>
    </dgm:pt>
    <dgm:pt modelId="{59A63237-DAF1-4F66-A021-7AEF4BDCE67E}" type="pres">
      <dgm:prSet presAssocID="{FEF21BC1-D1E5-49F9-8FDA-66D164867FB8}" presName="vert1" presStyleCnt="0"/>
      <dgm:spPr/>
    </dgm:pt>
    <dgm:pt modelId="{E91FAC70-FC2F-4A7A-9AA9-1D16EC54055A}" type="pres">
      <dgm:prSet presAssocID="{60C53AC6-C568-4BA1-8834-DDF3C920801B}" presName="thickLine" presStyleLbl="alignNode1" presStyleIdx="1" presStyleCnt="5"/>
      <dgm:spPr/>
    </dgm:pt>
    <dgm:pt modelId="{7BBD91E1-B065-401A-83A2-0901C5E4FD4F}" type="pres">
      <dgm:prSet presAssocID="{60C53AC6-C568-4BA1-8834-DDF3C920801B}" presName="horz1" presStyleCnt="0"/>
      <dgm:spPr/>
    </dgm:pt>
    <dgm:pt modelId="{BCC85112-EF37-4481-BA9D-7EE64EBC708C}" type="pres">
      <dgm:prSet presAssocID="{60C53AC6-C568-4BA1-8834-DDF3C920801B}" presName="tx1" presStyleLbl="revTx" presStyleIdx="1" presStyleCnt="5"/>
      <dgm:spPr/>
    </dgm:pt>
    <dgm:pt modelId="{2F6A2E55-21C6-422F-9098-E67BA991EC67}" type="pres">
      <dgm:prSet presAssocID="{60C53AC6-C568-4BA1-8834-DDF3C920801B}" presName="vert1" presStyleCnt="0"/>
      <dgm:spPr/>
    </dgm:pt>
    <dgm:pt modelId="{9915A4E5-134B-43CD-A4B0-E5C863E3301D}" type="pres">
      <dgm:prSet presAssocID="{03325583-1C32-40DB-A2D7-8DAD91553815}" presName="thickLine" presStyleLbl="alignNode1" presStyleIdx="2" presStyleCnt="5"/>
      <dgm:spPr/>
    </dgm:pt>
    <dgm:pt modelId="{68EF0565-32E0-45A5-B446-52B1DA691424}" type="pres">
      <dgm:prSet presAssocID="{03325583-1C32-40DB-A2D7-8DAD91553815}" presName="horz1" presStyleCnt="0"/>
      <dgm:spPr/>
    </dgm:pt>
    <dgm:pt modelId="{5E9E89E0-4359-4942-B473-2EAECF5D7B1D}" type="pres">
      <dgm:prSet presAssocID="{03325583-1C32-40DB-A2D7-8DAD91553815}" presName="tx1" presStyleLbl="revTx" presStyleIdx="2" presStyleCnt="5"/>
      <dgm:spPr/>
    </dgm:pt>
    <dgm:pt modelId="{B3FC9BEB-E00F-4598-A616-5F68476DC622}" type="pres">
      <dgm:prSet presAssocID="{03325583-1C32-40DB-A2D7-8DAD91553815}" presName="vert1" presStyleCnt="0"/>
      <dgm:spPr/>
    </dgm:pt>
    <dgm:pt modelId="{C5A116FA-D62B-438E-898C-DD7FD1F4B404}" type="pres">
      <dgm:prSet presAssocID="{20038891-5B70-4CE0-84C4-31B7EA617047}" presName="thickLine" presStyleLbl="alignNode1" presStyleIdx="3" presStyleCnt="5"/>
      <dgm:spPr/>
    </dgm:pt>
    <dgm:pt modelId="{7020EB6D-5DEA-4B9D-BDB0-D92AF43C0935}" type="pres">
      <dgm:prSet presAssocID="{20038891-5B70-4CE0-84C4-31B7EA617047}" presName="horz1" presStyleCnt="0"/>
      <dgm:spPr/>
    </dgm:pt>
    <dgm:pt modelId="{3D38088A-87EE-45A0-BE38-7DAABD9B230F}" type="pres">
      <dgm:prSet presAssocID="{20038891-5B70-4CE0-84C4-31B7EA617047}" presName="tx1" presStyleLbl="revTx" presStyleIdx="3" presStyleCnt="5"/>
      <dgm:spPr/>
    </dgm:pt>
    <dgm:pt modelId="{7C8B51BE-CC3F-49BB-859D-4B42D96BA1D0}" type="pres">
      <dgm:prSet presAssocID="{20038891-5B70-4CE0-84C4-31B7EA617047}" presName="vert1" presStyleCnt="0"/>
      <dgm:spPr/>
    </dgm:pt>
    <dgm:pt modelId="{CF2EF6CF-AA42-4024-9B8A-22F9321D7062}" type="pres">
      <dgm:prSet presAssocID="{D6F7F95D-AB5F-44F2-8469-828F01333E69}" presName="thickLine" presStyleLbl="alignNode1" presStyleIdx="4" presStyleCnt="5"/>
      <dgm:spPr/>
    </dgm:pt>
    <dgm:pt modelId="{03161C73-0F4F-4F68-ACC3-A742E401B5F5}" type="pres">
      <dgm:prSet presAssocID="{D6F7F95D-AB5F-44F2-8469-828F01333E69}" presName="horz1" presStyleCnt="0"/>
      <dgm:spPr/>
    </dgm:pt>
    <dgm:pt modelId="{AD10EE69-4FAC-4288-9BFD-14B1AE514F26}" type="pres">
      <dgm:prSet presAssocID="{D6F7F95D-AB5F-44F2-8469-828F01333E69}" presName="tx1" presStyleLbl="revTx" presStyleIdx="4" presStyleCnt="5"/>
      <dgm:spPr/>
    </dgm:pt>
    <dgm:pt modelId="{4C733526-A6FF-4A54-BE92-C19AD32006BA}" type="pres">
      <dgm:prSet presAssocID="{D6F7F95D-AB5F-44F2-8469-828F01333E69}" presName="vert1" presStyleCnt="0"/>
      <dgm:spPr/>
    </dgm:pt>
  </dgm:ptLst>
  <dgm:cxnLst>
    <dgm:cxn modelId="{59DD175C-98D9-4F87-8551-469DF96B2EDD}" srcId="{3D0E0082-6E73-43AB-A001-9B0A6A1BFF3A}" destId="{03325583-1C32-40DB-A2D7-8DAD91553815}" srcOrd="2" destOrd="0" parTransId="{9489FB64-2CEE-4599-9A57-4A92782C4E0B}" sibTransId="{8FB6EE49-A2BF-4840-91EF-BD9833F41710}"/>
    <dgm:cxn modelId="{5B9F0363-79FC-427B-8251-8BA9E1D5355D}" srcId="{3D0E0082-6E73-43AB-A001-9B0A6A1BFF3A}" destId="{FEF21BC1-D1E5-49F9-8FDA-66D164867FB8}" srcOrd="0" destOrd="0" parTransId="{E6E36B64-0CEC-4BD5-A54C-A79CDEA34AA8}" sibTransId="{795FF56F-5491-4B06-9BFF-9AA6F1BC613E}"/>
    <dgm:cxn modelId="{1C3B5667-D540-4886-A302-823313D72DA6}" srcId="{3D0E0082-6E73-43AB-A001-9B0A6A1BFF3A}" destId="{60C53AC6-C568-4BA1-8834-DDF3C920801B}" srcOrd="1" destOrd="0" parTransId="{C7E86D71-3181-4B74-BB0A-87506C8A9884}" sibTransId="{650398E0-293B-4A42-8BBB-A13A135061D5}"/>
    <dgm:cxn modelId="{CD4B9E68-CFE4-4D8D-ACD4-05A5F209E8AA}" srcId="{3D0E0082-6E73-43AB-A001-9B0A6A1BFF3A}" destId="{D6F7F95D-AB5F-44F2-8469-828F01333E69}" srcOrd="4" destOrd="0" parTransId="{E56D0373-907D-4BB9-A315-B1B99CBD326E}" sibTransId="{051D31C7-C5BB-4CB5-A2FE-481FA72E3388}"/>
    <dgm:cxn modelId="{986A3050-78F9-45B2-8E33-9DEAC5E67A55}" type="presOf" srcId="{20038891-5B70-4CE0-84C4-31B7EA617047}" destId="{3D38088A-87EE-45A0-BE38-7DAABD9B230F}" srcOrd="0" destOrd="0" presId="urn:microsoft.com/office/officeart/2008/layout/LinedList"/>
    <dgm:cxn modelId="{A453EF56-5D65-4B15-9D2D-BEDDACBF6D0D}" type="presOf" srcId="{FEF21BC1-D1E5-49F9-8FDA-66D164867FB8}" destId="{7C5BD568-0FF6-4CE6-AA3A-95FE830DC481}" srcOrd="0" destOrd="0" presId="urn:microsoft.com/office/officeart/2008/layout/LinedList"/>
    <dgm:cxn modelId="{C25CE15A-0C71-408F-9842-3901F48D7FF5}" type="presOf" srcId="{D6F7F95D-AB5F-44F2-8469-828F01333E69}" destId="{AD10EE69-4FAC-4288-9BFD-14B1AE514F26}" srcOrd="0" destOrd="0" presId="urn:microsoft.com/office/officeart/2008/layout/LinedList"/>
    <dgm:cxn modelId="{B1C81C8D-91CB-44D5-AD6F-E8320F2E22B5}" srcId="{3D0E0082-6E73-43AB-A001-9B0A6A1BFF3A}" destId="{20038891-5B70-4CE0-84C4-31B7EA617047}" srcOrd="3" destOrd="0" parTransId="{AD212CDE-4AD6-4C2C-8C59-BB2527E7F1DE}" sibTransId="{5F18923C-9255-4F41-A544-1CEFB2862EB4}"/>
    <dgm:cxn modelId="{4A8910A7-CE33-4DF7-ADB9-EC7C91710A40}" type="presOf" srcId="{3D0E0082-6E73-43AB-A001-9B0A6A1BFF3A}" destId="{12959041-DCE3-4BBA-83D8-089774BF43A5}" srcOrd="0" destOrd="0" presId="urn:microsoft.com/office/officeart/2008/layout/LinedList"/>
    <dgm:cxn modelId="{266A29B6-1476-45F4-93A3-A3CF337B65A6}" type="presOf" srcId="{60C53AC6-C568-4BA1-8834-DDF3C920801B}" destId="{BCC85112-EF37-4481-BA9D-7EE64EBC708C}" srcOrd="0" destOrd="0" presId="urn:microsoft.com/office/officeart/2008/layout/LinedList"/>
    <dgm:cxn modelId="{A270EADC-F77D-4F0C-A390-5678481411E1}" type="presOf" srcId="{03325583-1C32-40DB-A2D7-8DAD91553815}" destId="{5E9E89E0-4359-4942-B473-2EAECF5D7B1D}" srcOrd="0" destOrd="0" presId="urn:microsoft.com/office/officeart/2008/layout/LinedList"/>
    <dgm:cxn modelId="{4D85B38B-6BDE-40FF-8FC1-63C08609759B}" type="presParOf" srcId="{12959041-DCE3-4BBA-83D8-089774BF43A5}" destId="{2F22B682-CC13-48C1-9DC4-36ED5A9D104C}" srcOrd="0" destOrd="0" presId="urn:microsoft.com/office/officeart/2008/layout/LinedList"/>
    <dgm:cxn modelId="{607E7D51-6518-4F48-98F5-1F4351E582E0}" type="presParOf" srcId="{12959041-DCE3-4BBA-83D8-089774BF43A5}" destId="{14B39CD1-45DA-4D3B-B306-AA0CF27E6892}" srcOrd="1" destOrd="0" presId="urn:microsoft.com/office/officeart/2008/layout/LinedList"/>
    <dgm:cxn modelId="{7EDAFB8A-48CF-46EF-B76D-A3FB7BF11826}" type="presParOf" srcId="{14B39CD1-45DA-4D3B-B306-AA0CF27E6892}" destId="{7C5BD568-0FF6-4CE6-AA3A-95FE830DC481}" srcOrd="0" destOrd="0" presId="urn:microsoft.com/office/officeart/2008/layout/LinedList"/>
    <dgm:cxn modelId="{5E4DEA8C-196C-4F89-AF55-B2B8CD9D404C}" type="presParOf" srcId="{14B39CD1-45DA-4D3B-B306-AA0CF27E6892}" destId="{59A63237-DAF1-4F66-A021-7AEF4BDCE67E}" srcOrd="1" destOrd="0" presId="urn:microsoft.com/office/officeart/2008/layout/LinedList"/>
    <dgm:cxn modelId="{1407B364-E267-44A3-AB2F-182B6CBC6BB5}" type="presParOf" srcId="{12959041-DCE3-4BBA-83D8-089774BF43A5}" destId="{E91FAC70-FC2F-4A7A-9AA9-1D16EC54055A}" srcOrd="2" destOrd="0" presId="urn:microsoft.com/office/officeart/2008/layout/LinedList"/>
    <dgm:cxn modelId="{8B0E2F00-D461-4727-A1E0-7BFF64EE02B8}" type="presParOf" srcId="{12959041-DCE3-4BBA-83D8-089774BF43A5}" destId="{7BBD91E1-B065-401A-83A2-0901C5E4FD4F}" srcOrd="3" destOrd="0" presId="urn:microsoft.com/office/officeart/2008/layout/LinedList"/>
    <dgm:cxn modelId="{7A2CE8D1-0184-4F9E-8511-5509DF25F3C3}" type="presParOf" srcId="{7BBD91E1-B065-401A-83A2-0901C5E4FD4F}" destId="{BCC85112-EF37-4481-BA9D-7EE64EBC708C}" srcOrd="0" destOrd="0" presId="urn:microsoft.com/office/officeart/2008/layout/LinedList"/>
    <dgm:cxn modelId="{5914D370-27C0-46A9-8EEA-1B2B505931E8}" type="presParOf" srcId="{7BBD91E1-B065-401A-83A2-0901C5E4FD4F}" destId="{2F6A2E55-21C6-422F-9098-E67BA991EC67}" srcOrd="1" destOrd="0" presId="urn:microsoft.com/office/officeart/2008/layout/LinedList"/>
    <dgm:cxn modelId="{AE5586B9-CE08-418D-A18A-ABB9C6E15355}" type="presParOf" srcId="{12959041-DCE3-4BBA-83D8-089774BF43A5}" destId="{9915A4E5-134B-43CD-A4B0-E5C863E3301D}" srcOrd="4" destOrd="0" presId="urn:microsoft.com/office/officeart/2008/layout/LinedList"/>
    <dgm:cxn modelId="{D6DC3325-99B8-441E-8596-5C3A80B48D79}" type="presParOf" srcId="{12959041-DCE3-4BBA-83D8-089774BF43A5}" destId="{68EF0565-32E0-45A5-B446-52B1DA691424}" srcOrd="5" destOrd="0" presId="urn:microsoft.com/office/officeart/2008/layout/LinedList"/>
    <dgm:cxn modelId="{F0405D72-1468-4FA9-8248-881A76E0D4B1}" type="presParOf" srcId="{68EF0565-32E0-45A5-B446-52B1DA691424}" destId="{5E9E89E0-4359-4942-B473-2EAECF5D7B1D}" srcOrd="0" destOrd="0" presId="urn:microsoft.com/office/officeart/2008/layout/LinedList"/>
    <dgm:cxn modelId="{AA421AF3-C2B5-4D6B-9721-C3E3A5F07C2C}" type="presParOf" srcId="{68EF0565-32E0-45A5-B446-52B1DA691424}" destId="{B3FC9BEB-E00F-4598-A616-5F68476DC622}" srcOrd="1" destOrd="0" presId="urn:microsoft.com/office/officeart/2008/layout/LinedList"/>
    <dgm:cxn modelId="{1D4D189D-81A1-44BC-BE21-B45358747133}" type="presParOf" srcId="{12959041-DCE3-4BBA-83D8-089774BF43A5}" destId="{C5A116FA-D62B-438E-898C-DD7FD1F4B404}" srcOrd="6" destOrd="0" presId="urn:microsoft.com/office/officeart/2008/layout/LinedList"/>
    <dgm:cxn modelId="{4A606ED3-BB38-4296-975C-0EDF8C004568}" type="presParOf" srcId="{12959041-DCE3-4BBA-83D8-089774BF43A5}" destId="{7020EB6D-5DEA-4B9D-BDB0-D92AF43C0935}" srcOrd="7" destOrd="0" presId="urn:microsoft.com/office/officeart/2008/layout/LinedList"/>
    <dgm:cxn modelId="{6E58E020-C4A9-4DB3-B16B-80EF502D6511}" type="presParOf" srcId="{7020EB6D-5DEA-4B9D-BDB0-D92AF43C0935}" destId="{3D38088A-87EE-45A0-BE38-7DAABD9B230F}" srcOrd="0" destOrd="0" presId="urn:microsoft.com/office/officeart/2008/layout/LinedList"/>
    <dgm:cxn modelId="{082ACAD3-5CE2-474C-B057-01DC40157D14}" type="presParOf" srcId="{7020EB6D-5DEA-4B9D-BDB0-D92AF43C0935}" destId="{7C8B51BE-CC3F-49BB-859D-4B42D96BA1D0}" srcOrd="1" destOrd="0" presId="urn:microsoft.com/office/officeart/2008/layout/LinedList"/>
    <dgm:cxn modelId="{CABEADBB-5B09-4A95-88BB-B92733954DF2}" type="presParOf" srcId="{12959041-DCE3-4BBA-83D8-089774BF43A5}" destId="{CF2EF6CF-AA42-4024-9B8A-22F9321D7062}" srcOrd="8" destOrd="0" presId="urn:microsoft.com/office/officeart/2008/layout/LinedList"/>
    <dgm:cxn modelId="{3BB06FAD-730B-45D2-B563-69CD754AA732}" type="presParOf" srcId="{12959041-DCE3-4BBA-83D8-089774BF43A5}" destId="{03161C73-0F4F-4F68-ACC3-A742E401B5F5}" srcOrd="9" destOrd="0" presId="urn:microsoft.com/office/officeart/2008/layout/LinedList"/>
    <dgm:cxn modelId="{129521EA-9206-4E39-8D24-F944A23D7FF3}" type="presParOf" srcId="{03161C73-0F4F-4F68-ACC3-A742E401B5F5}" destId="{AD10EE69-4FAC-4288-9BFD-14B1AE514F26}" srcOrd="0" destOrd="0" presId="urn:microsoft.com/office/officeart/2008/layout/LinedList"/>
    <dgm:cxn modelId="{CFE1ED5F-DE39-4D08-A12D-3861062679B6}" type="presParOf" srcId="{03161C73-0F4F-4F68-ACC3-A742E401B5F5}" destId="{4C733526-A6FF-4A54-BE92-C19AD3200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B5655-76CF-4046-8844-4CF1B17EA8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394C9D-459D-45FA-AEA9-ABA9E5F18FB9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Application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Reviewed &amp; Scored</a:t>
          </a:r>
          <a:endParaRPr lang="en-US"/>
        </a:p>
      </dgm:t>
    </dgm:pt>
    <dgm:pt modelId="{988C161A-265B-405C-94F3-4A852BCB45D4}" type="parTrans" cxnId="{68B679B4-1DCA-42F5-9AA6-F412D4B68557}">
      <dgm:prSet/>
      <dgm:spPr/>
      <dgm:t>
        <a:bodyPr/>
        <a:lstStyle/>
        <a:p>
          <a:endParaRPr lang="en-US"/>
        </a:p>
      </dgm:t>
    </dgm:pt>
    <dgm:pt modelId="{560A4C77-DC78-4ED8-9A93-141F0D0D152C}" type="sibTrans" cxnId="{68B679B4-1DCA-42F5-9AA6-F412D4B68557}">
      <dgm:prSet/>
      <dgm:spPr/>
      <dgm:t>
        <a:bodyPr/>
        <a:lstStyle/>
        <a:p>
          <a:endParaRPr lang="en-US"/>
        </a:p>
      </dgm:t>
    </dgm:pt>
    <dgm:pt modelId="{C45E2DF7-E078-439A-9566-C2497382B2AF}">
      <dgm:prSet/>
      <dgm:spPr/>
      <dgm:t>
        <a:bodyPr/>
        <a:lstStyle/>
        <a:p>
          <a:pPr rtl="0"/>
          <a:r>
            <a:rPr lang="en-US"/>
            <a:t>By Review Committee</a:t>
          </a:r>
          <a:r>
            <a:rPr lang="en-US">
              <a:latin typeface="Calibri Light" panose="020F0302020204030204"/>
            </a:rPr>
            <a:t> of Industry Experts</a:t>
          </a:r>
        </a:p>
      </dgm:t>
    </dgm:pt>
    <dgm:pt modelId="{6B62991D-67BF-4EC9-8F28-6A58591E3C49}" type="parTrans" cxnId="{1D1B238D-9BF1-4BAE-94C0-C7A7A27A7E74}">
      <dgm:prSet/>
      <dgm:spPr/>
      <dgm:t>
        <a:bodyPr/>
        <a:lstStyle/>
        <a:p>
          <a:endParaRPr lang="en-US"/>
        </a:p>
      </dgm:t>
    </dgm:pt>
    <dgm:pt modelId="{5E3F65E2-BF8C-45BB-971F-4809CB918AEB}" type="sibTrans" cxnId="{1D1B238D-9BF1-4BAE-94C0-C7A7A27A7E74}">
      <dgm:prSet/>
      <dgm:spPr/>
      <dgm:t>
        <a:bodyPr/>
        <a:lstStyle/>
        <a:p>
          <a:endParaRPr lang="en-US"/>
        </a:p>
      </dgm:t>
    </dgm:pt>
    <dgm:pt modelId="{F6E9E793-A7B4-4061-A130-9047B17943F8}">
      <dgm:prSet/>
      <dgm:spPr/>
      <dgm:t>
        <a:bodyPr/>
        <a:lstStyle/>
        <a:p>
          <a:r>
            <a:rPr lang="en-US">
              <a:latin typeface="Calibri Light" panose="020F0302020204030204"/>
            </a:rPr>
            <a:t>Notifications</a:t>
          </a:r>
          <a:endParaRPr lang="en-US"/>
        </a:p>
      </dgm:t>
    </dgm:pt>
    <dgm:pt modelId="{6D87B3DA-7CFB-491D-B0A1-1EC10E996F36}" type="parTrans" cxnId="{85D49611-70C5-4890-8CE7-C58E04AC3CE8}">
      <dgm:prSet/>
      <dgm:spPr/>
      <dgm:t>
        <a:bodyPr/>
        <a:lstStyle/>
        <a:p>
          <a:endParaRPr lang="en-US"/>
        </a:p>
      </dgm:t>
    </dgm:pt>
    <dgm:pt modelId="{22F45015-B8EC-4B4B-81ED-808A21DB9E03}" type="sibTrans" cxnId="{85D49611-70C5-4890-8CE7-C58E04AC3CE8}">
      <dgm:prSet/>
      <dgm:spPr/>
      <dgm:t>
        <a:bodyPr/>
        <a:lstStyle/>
        <a:p>
          <a:endParaRPr lang="en-US"/>
        </a:p>
      </dgm:t>
    </dgm:pt>
    <dgm:pt modelId="{58FF3357-A115-41E9-9FA9-10387BB5ED3B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Award Approvals or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Denial Letters </a:t>
          </a:r>
          <a:endParaRPr lang="en-US"/>
        </a:p>
      </dgm:t>
    </dgm:pt>
    <dgm:pt modelId="{42BDAFB0-3233-4749-AC1E-BAFA0582348D}" type="parTrans" cxnId="{E8F77DD7-FEB1-46E6-8908-CD5F25034803}">
      <dgm:prSet/>
      <dgm:spPr/>
      <dgm:t>
        <a:bodyPr/>
        <a:lstStyle/>
        <a:p>
          <a:endParaRPr lang="en-US"/>
        </a:p>
      </dgm:t>
    </dgm:pt>
    <dgm:pt modelId="{CE6B24F2-4B68-436E-B8F7-53090A67D064}" type="sibTrans" cxnId="{E8F77DD7-FEB1-46E6-8908-CD5F25034803}">
      <dgm:prSet/>
      <dgm:spPr/>
      <dgm:t>
        <a:bodyPr/>
        <a:lstStyle/>
        <a:p>
          <a:endParaRPr lang="en-US"/>
        </a:p>
      </dgm:t>
    </dgm:pt>
    <dgm:pt modelId="{D3F3A94E-1B27-49B5-8217-8A1F389E6FA1}">
      <dgm:prSet phldr="0"/>
      <dgm:spPr/>
      <dgm:t>
        <a:bodyPr/>
        <a:lstStyle/>
        <a:p>
          <a:r>
            <a:rPr lang="en-US"/>
            <a:t>By Program Staff</a:t>
          </a:r>
        </a:p>
      </dgm:t>
    </dgm:pt>
    <dgm:pt modelId="{6A60A919-2DEB-41CE-9DAB-506937A86F81}" type="parTrans" cxnId="{E57E0416-4C65-4769-98DB-1E2FA9ADB8BD}">
      <dgm:prSet/>
      <dgm:spPr/>
      <dgm:t>
        <a:bodyPr/>
        <a:lstStyle/>
        <a:p>
          <a:endParaRPr lang="en-US"/>
        </a:p>
      </dgm:t>
    </dgm:pt>
    <dgm:pt modelId="{7DE1DB4B-4FCB-4107-802C-BCF0B95057D5}" type="sibTrans" cxnId="{E57E0416-4C65-4769-98DB-1E2FA9ADB8BD}">
      <dgm:prSet/>
      <dgm:spPr/>
      <dgm:t>
        <a:bodyPr/>
        <a:lstStyle/>
        <a:p>
          <a:endParaRPr lang="en-US"/>
        </a:p>
      </dgm:t>
    </dgm:pt>
    <dgm:pt modelId="{F7032F36-7673-4A11-9EB3-50AD16F63E7D}">
      <dgm:prSet phldr="0"/>
      <dgm:spPr/>
      <dgm:t>
        <a:bodyPr/>
        <a:lstStyle/>
        <a:p>
          <a:pPr rtl="0"/>
          <a:r>
            <a:rPr lang="en-US"/>
            <a:t>Completeness and Eligibility Reviews </a:t>
          </a:r>
        </a:p>
      </dgm:t>
    </dgm:pt>
    <dgm:pt modelId="{36A5388C-1465-443C-A6A0-7364C4EB64C6}" type="parTrans" cxnId="{239C3F9F-289C-48DA-846C-B7CDF4723BF7}">
      <dgm:prSet/>
      <dgm:spPr/>
      <dgm:t>
        <a:bodyPr/>
        <a:lstStyle/>
        <a:p>
          <a:endParaRPr lang="en-US"/>
        </a:p>
      </dgm:t>
    </dgm:pt>
    <dgm:pt modelId="{7193656B-B778-4CF4-8617-DEB2D7DAB82C}" type="sibTrans" cxnId="{239C3F9F-289C-48DA-846C-B7CDF4723BF7}">
      <dgm:prSet/>
      <dgm:spPr/>
      <dgm:t>
        <a:bodyPr/>
        <a:lstStyle/>
        <a:p>
          <a:endParaRPr lang="en-US"/>
        </a:p>
      </dgm:t>
    </dgm:pt>
    <dgm:pt modelId="{FA493EB6-093F-4EBD-B7E3-F436BFAD4CBA}" type="pres">
      <dgm:prSet presAssocID="{A4CB5655-76CF-4046-8844-4CF1B17EA87F}" presName="Name0" presStyleCnt="0">
        <dgm:presLayoutVars>
          <dgm:dir/>
          <dgm:animLvl val="lvl"/>
          <dgm:resizeHandles val="exact"/>
        </dgm:presLayoutVars>
      </dgm:prSet>
      <dgm:spPr/>
    </dgm:pt>
    <dgm:pt modelId="{954C8FCC-D7F6-4878-BDDB-42C81DDEE878}" type="pres">
      <dgm:prSet presAssocID="{F7032F36-7673-4A11-9EB3-50AD16F63E7D}" presName="linNode" presStyleCnt="0"/>
      <dgm:spPr/>
    </dgm:pt>
    <dgm:pt modelId="{8A5D1849-C7D3-4A6B-A025-95D799D37806}" type="pres">
      <dgm:prSet presAssocID="{F7032F36-7673-4A11-9EB3-50AD16F63E7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74A5168-F691-417F-AF29-E18627200897}" type="pres">
      <dgm:prSet presAssocID="{F7032F36-7673-4A11-9EB3-50AD16F63E7D}" presName="descendantText" presStyleLbl="alignAccFollowNode1" presStyleIdx="0" presStyleCnt="3">
        <dgm:presLayoutVars>
          <dgm:bulletEnabled val="1"/>
        </dgm:presLayoutVars>
      </dgm:prSet>
      <dgm:spPr/>
    </dgm:pt>
    <dgm:pt modelId="{90588092-DF1B-457C-8773-45389916C1F1}" type="pres">
      <dgm:prSet presAssocID="{7193656B-B778-4CF4-8617-DEB2D7DAB82C}" presName="sp" presStyleCnt="0"/>
      <dgm:spPr/>
    </dgm:pt>
    <dgm:pt modelId="{D0428B60-BC9B-4034-8BCC-D02009D9D88A}" type="pres">
      <dgm:prSet presAssocID="{FD394C9D-459D-45FA-AEA9-ABA9E5F18FB9}" presName="linNode" presStyleCnt="0"/>
      <dgm:spPr/>
    </dgm:pt>
    <dgm:pt modelId="{400DD249-CDF7-4E40-8833-2191F4679A54}" type="pres">
      <dgm:prSet presAssocID="{FD394C9D-459D-45FA-AEA9-ABA9E5F18FB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CFC989-CF19-4E71-91D1-B2B82A39E1AF}" type="pres">
      <dgm:prSet presAssocID="{FD394C9D-459D-45FA-AEA9-ABA9E5F18FB9}" presName="descendantText" presStyleLbl="alignAccFollowNode1" presStyleIdx="1" presStyleCnt="3">
        <dgm:presLayoutVars>
          <dgm:bulletEnabled val="1"/>
        </dgm:presLayoutVars>
      </dgm:prSet>
      <dgm:spPr/>
    </dgm:pt>
    <dgm:pt modelId="{EC6602AF-191B-4C44-BACE-1E3F10FB10FC}" type="pres">
      <dgm:prSet presAssocID="{560A4C77-DC78-4ED8-9A93-141F0D0D152C}" presName="sp" presStyleCnt="0"/>
      <dgm:spPr/>
    </dgm:pt>
    <dgm:pt modelId="{474933CE-2CF8-4CC2-9BB4-686855AFCD0E}" type="pres">
      <dgm:prSet presAssocID="{F6E9E793-A7B4-4061-A130-9047B17943F8}" presName="linNode" presStyleCnt="0"/>
      <dgm:spPr/>
    </dgm:pt>
    <dgm:pt modelId="{29CD6B19-7596-412B-920E-D5EF24109575}" type="pres">
      <dgm:prSet presAssocID="{F6E9E793-A7B4-4061-A130-9047B17943F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4CEFBB4-5A47-4714-9FDC-3EF916584ED2}" type="pres">
      <dgm:prSet presAssocID="{F6E9E793-A7B4-4061-A130-9047B17943F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1790811-7A00-4FD8-A0EF-63FAB97A930E}" type="presOf" srcId="{C45E2DF7-E078-439A-9566-C2497382B2AF}" destId="{16CFC989-CF19-4E71-91D1-B2B82A39E1AF}" srcOrd="0" destOrd="0" presId="urn:microsoft.com/office/officeart/2005/8/layout/vList5"/>
    <dgm:cxn modelId="{85D49611-70C5-4890-8CE7-C58E04AC3CE8}" srcId="{A4CB5655-76CF-4046-8844-4CF1B17EA87F}" destId="{F6E9E793-A7B4-4061-A130-9047B17943F8}" srcOrd="2" destOrd="0" parTransId="{6D87B3DA-7CFB-491D-B0A1-1EC10E996F36}" sibTransId="{22F45015-B8EC-4B4B-81ED-808A21DB9E03}"/>
    <dgm:cxn modelId="{E57E0416-4C65-4769-98DB-1E2FA9ADB8BD}" srcId="{F7032F36-7673-4A11-9EB3-50AD16F63E7D}" destId="{D3F3A94E-1B27-49B5-8217-8A1F389E6FA1}" srcOrd="0" destOrd="0" parTransId="{6A60A919-2DEB-41CE-9DAB-506937A86F81}" sibTransId="{7DE1DB4B-4FCB-4107-802C-BCF0B95057D5}"/>
    <dgm:cxn modelId="{7BDCC230-D203-4DBC-B155-0D82B3537A37}" type="presOf" srcId="{F7032F36-7673-4A11-9EB3-50AD16F63E7D}" destId="{8A5D1849-C7D3-4A6B-A025-95D799D37806}" srcOrd="0" destOrd="0" presId="urn:microsoft.com/office/officeart/2005/8/layout/vList5"/>
    <dgm:cxn modelId="{B4B34169-DE7A-4D17-B1F1-EF267843F68C}" type="presOf" srcId="{A4CB5655-76CF-4046-8844-4CF1B17EA87F}" destId="{FA493EB6-093F-4EBD-B7E3-F436BFAD4CBA}" srcOrd="0" destOrd="0" presId="urn:microsoft.com/office/officeart/2005/8/layout/vList5"/>
    <dgm:cxn modelId="{4994BF49-C0B2-45B4-947B-B16EB542AF8C}" type="presOf" srcId="{D3F3A94E-1B27-49B5-8217-8A1F389E6FA1}" destId="{D74A5168-F691-417F-AF29-E18627200897}" srcOrd="0" destOrd="0" presId="urn:microsoft.com/office/officeart/2005/8/layout/vList5"/>
    <dgm:cxn modelId="{4F791652-858A-4C95-BA2B-7564C0342ED4}" type="presOf" srcId="{FD394C9D-459D-45FA-AEA9-ABA9E5F18FB9}" destId="{400DD249-CDF7-4E40-8833-2191F4679A54}" srcOrd="0" destOrd="0" presId="urn:microsoft.com/office/officeart/2005/8/layout/vList5"/>
    <dgm:cxn modelId="{1D1B238D-9BF1-4BAE-94C0-C7A7A27A7E74}" srcId="{FD394C9D-459D-45FA-AEA9-ABA9E5F18FB9}" destId="{C45E2DF7-E078-439A-9566-C2497382B2AF}" srcOrd="0" destOrd="0" parTransId="{6B62991D-67BF-4EC9-8F28-6A58591E3C49}" sibTransId="{5E3F65E2-BF8C-45BB-971F-4809CB918AEB}"/>
    <dgm:cxn modelId="{239C3F9F-289C-48DA-846C-B7CDF4723BF7}" srcId="{A4CB5655-76CF-4046-8844-4CF1B17EA87F}" destId="{F7032F36-7673-4A11-9EB3-50AD16F63E7D}" srcOrd="0" destOrd="0" parTransId="{36A5388C-1465-443C-A6A0-7364C4EB64C6}" sibTransId="{7193656B-B778-4CF4-8617-DEB2D7DAB82C}"/>
    <dgm:cxn modelId="{68B679B4-1DCA-42F5-9AA6-F412D4B68557}" srcId="{A4CB5655-76CF-4046-8844-4CF1B17EA87F}" destId="{FD394C9D-459D-45FA-AEA9-ABA9E5F18FB9}" srcOrd="1" destOrd="0" parTransId="{988C161A-265B-405C-94F3-4A852BCB45D4}" sibTransId="{560A4C77-DC78-4ED8-9A93-141F0D0D152C}"/>
    <dgm:cxn modelId="{0DF823CC-E138-4D69-94A9-30259A05C6B3}" type="presOf" srcId="{58FF3357-A115-41E9-9FA9-10387BB5ED3B}" destId="{84CEFBB4-5A47-4714-9FDC-3EF916584ED2}" srcOrd="0" destOrd="0" presId="urn:microsoft.com/office/officeart/2005/8/layout/vList5"/>
    <dgm:cxn modelId="{E8F77DD7-FEB1-46E6-8908-CD5F25034803}" srcId="{F6E9E793-A7B4-4061-A130-9047B17943F8}" destId="{58FF3357-A115-41E9-9FA9-10387BB5ED3B}" srcOrd="0" destOrd="0" parTransId="{42BDAFB0-3233-4749-AC1E-BAFA0582348D}" sibTransId="{CE6B24F2-4B68-436E-B8F7-53090A67D064}"/>
    <dgm:cxn modelId="{C98977E8-7F06-422D-87F3-988DDA0B2FC7}" type="presOf" srcId="{F6E9E793-A7B4-4061-A130-9047B17943F8}" destId="{29CD6B19-7596-412B-920E-D5EF24109575}" srcOrd="0" destOrd="0" presId="urn:microsoft.com/office/officeart/2005/8/layout/vList5"/>
    <dgm:cxn modelId="{E08E0F0D-A054-4649-8507-A2652F0218D6}" type="presParOf" srcId="{FA493EB6-093F-4EBD-B7E3-F436BFAD4CBA}" destId="{954C8FCC-D7F6-4878-BDDB-42C81DDEE878}" srcOrd="0" destOrd="0" presId="urn:microsoft.com/office/officeart/2005/8/layout/vList5"/>
    <dgm:cxn modelId="{201BEB24-C545-4B04-8BE3-8AAFA1F894C0}" type="presParOf" srcId="{954C8FCC-D7F6-4878-BDDB-42C81DDEE878}" destId="{8A5D1849-C7D3-4A6B-A025-95D799D37806}" srcOrd="0" destOrd="0" presId="urn:microsoft.com/office/officeart/2005/8/layout/vList5"/>
    <dgm:cxn modelId="{AD151E23-3AA9-4F9F-911D-E6CB32C50ADB}" type="presParOf" srcId="{954C8FCC-D7F6-4878-BDDB-42C81DDEE878}" destId="{D74A5168-F691-417F-AF29-E18627200897}" srcOrd="1" destOrd="0" presId="urn:microsoft.com/office/officeart/2005/8/layout/vList5"/>
    <dgm:cxn modelId="{DF8CFDB9-5B55-4525-8283-306C1E5E80A4}" type="presParOf" srcId="{FA493EB6-093F-4EBD-B7E3-F436BFAD4CBA}" destId="{90588092-DF1B-457C-8773-45389916C1F1}" srcOrd="1" destOrd="0" presId="urn:microsoft.com/office/officeart/2005/8/layout/vList5"/>
    <dgm:cxn modelId="{6E757F46-F848-4D53-94F9-917E727A7CFB}" type="presParOf" srcId="{FA493EB6-093F-4EBD-B7E3-F436BFAD4CBA}" destId="{D0428B60-BC9B-4034-8BCC-D02009D9D88A}" srcOrd="2" destOrd="0" presId="urn:microsoft.com/office/officeart/2005/8/layout/vList5"/>
    <dgm:cxn modelId="{EA25AC6B-4444-4707-8651-29CD3769116B}" type="presParOf" srcId="{D0428B60-BC9B-4034-8BCC-D02009D9D88A}" destId="{400DD249-CDF7-4E40-8833-2191F4679A54}" srcOrd="0" destOrd="0" presId="urn:microsoft.com/office/officeart/2005/8/layout/vList5"/>
    <dgm:cxn modelId="{A32DD325-A056-4165-B45D-4FE006CCD12E}" type="presParOf" srcId="{D0428B60-BC9B-4034-8BCC-D02009D9D88A}" destId="{16CFC989-CF19-4E71-91D1-B2B82A39E1AF}" srcOrd="1" destOrd="0" presId="urn:microsoft.com/office/officeart/2005/8/layout/vList5"/>
    <dgm:cxn modelId="{13918C51-C665-4EC5-BC00-EC9963DAD4C4}" type="presParOf" srcId="{FA493EB6-093F-4EBD-B7E3-F436BFAD4CBA}" destId="{EC6602AF-191B-4C44-BACE-1E3F10FB10FC}" srcOrd="3" destOrd="0" presId="urn:microsoft.com/office/officeart/2005/8/layout/vList5"/>
    <dgm:cxn modelId="{026F96DB-0EB1-48B2-A50A-D542B061FFE7}" type="presParOf" srcId="{FA493EB6-093F-4EBD-B7E3-F436BFAD4CBA}" destId="{474933CE-2CF8-4CC2-9BB4-686855AFCD0E}" srcOrd="4" destOrd="0" presId="urn:microsoft.com/office/officeart/2005/8/layout/vList5"/>
    <dgm:cxn modelId="{759D2FF7-6379-4C25-9564-F084380C2D91}" type="presParOf" srcId="{474933CE-2CF8-4CC2-9BB4-686855AFCD0E}" destId="{29CD6B19-7596-412B-920E-D5EF24109575}" srcOrd="0" destOrd="0" presId="urn:microsoft.com/office/officeart/2005/8/layout/vList5"/>
    <dgm:cxn modelId="{33963EA2-A12C-46E2-BF26-49BF2E3BE480}" type="presParOf" srcId="{474933CE-2CF8-4CC2-9BB4-686855AFCD0E}" destId="{84CEFBB4-5A47-4714-9FDC-3EF916584E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1433B-C234-48C7-84D8-3A90DECDA635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D0B86E-4C28-42FC-A6AD-7B5FD54C2DDE}">
      <dgm:prSet/>
      <dgm:spPr/>
      <dgm:t>
        <a:bodyPr/>
        <a:lstStyle/>
        <a:p>
          <a:r>
            <a:rPr lang="en-US"/>
            <a:t>Application will become live on HCD’s website on Tuesday, October 1</a:t>
          </a:r>
          <a:r>
            <a:rPr lang="en-US" baseline="30000"/>
            <a:t>st</a:t>
          </a:r>
          <a:r>
            <a:rPr lang="en-US"/>
            <a:t>, 2024 at 2:00pm CST</a:t>
          </a:r>
        </a:p>
      </dgm:t>
    </dgm:pt>
    <dgm:pt modelId="{4F2E7851-446C-4F6A-B81C-2D33DF52DBD1}" type="parTrans" cxnId="{0F238229-0849-4D0E-839A-B60ACC5F2990}">
      <dgm:prSet/>
      <dgm:spPr/>
      <dgm:t>
        <a:bodyPr/>
        <a:lstStyle/>
        <a:p>
          <a:endParaRPr lang="en-US"/>
        </a:p>
      </dgm:t>
    </dgm:pt>
    <dgm:pt modelId="{15AF1A36-7ED2-4932-9423-3F869C34520D}" type="sibTrans" cxnId="{0F238229-0849-4D0E-839A-B60ACC5F2990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35C65586-C9E8-4F68-8A6A-8F877FEE7D0A}">
      <dgm:prSet/>
      <dgm:spPr/>
      <dgm:t>
        <a:bodyPr/>
        <a:lstStyle/>
        <a:p>
          <a:r>
            <a:rPr lang="en-US"/>
            <a:t>Visit memphistn.gov/developers</a:t>
          </a:r>
        </a:p>
      </dgm:t>
    </dgm:pt>
    <dgm:pt modelId="{914B4267-0382-4323-92EC-E102FF9C22A8}" type="sibTrans" cxnId="{5DD9D226-E1CC-4E50-BF7B-A59B9B58CDB6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B4A244FD-3064-4DA4-B80D-95F421592CCB}" type="parTrans" cxnId="{5DD9D226-E1CC-4E50-BF7B-A59B9B58CDB6}">
      <dgm:prSet/>
      <dgm:spPr/>
      <dgm:t>
        <a:bodyPr/>
        <a:lstStyle/>
        <a:p>
          <a:endParaRPr lang="en-US"/>
        </a:p>
      </dgm:t>
    </dgm:pt>
    <dgm:pt modelId="{AEBEAE8C-A2E5-4770-9340-B9A354538CC8}">
      <dgm:prSet/>
      <dgm:spPr/>
      <dgm:t>
        <a:bodyPr/>
        <a:lstStyle/>
        <a:p>
          <a:r>
            <a:rPr lang="en-US"/>
            <a:t>Open Middle Income Housing Pilot (MI-Pilot) Program Tab</a:t>
          </a:r>
        </a:p>
      </dgm:t>
    </dgm:pt>
    <dgm:pt modelId="{CBCDDA5D-787A-409B-BD39-2B736317F720}" type="parTrans" cxnId="{87E52443-D2D2-4CF0-A357-B4C0A25090FA}">
      <dgm:prSet/>
      <dgm:spPr/>
      <dgm:t>
        <a:bodyPr/>
        <a:lstStyle/>
        <a:p>
          <a:endParaRPr lang="en-US"/>
        </a:p>
      </dgm:t>
    </dgm:pt>
    <dgm:pt modelId="{FB2C77AC-072B-4F55-8D94-29287A72C809}" type="sibTrans" cxnId="{87E52443-D2D2-4CF0-A357-B4C0A25090FA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028CD9B0-CF39-428A-8DF9-2A86B62A8367}">
      <dgm:prSet/>
      <dgm:spPr/>
      <dgm:t>
        <a:bodyPr/>
        <a:lstStyle/>
        <a:p>
          <a:r>
            <a:rPr lang="en-US"/>
            <a:t>Click the link to fill out the Application</a:t>
          </a:r>
        </a:p>
      </dgm:t>
    </dgm:pt>
    <dgm:pt modelId="{8E54CDBB-5A60-4B3C-9F77-EEB5BDC594C4}" type="parTrans" cxnId="{B5527D8E-EBC5-4561-BA36-91BC9CA70184}">
      <dgm:prSet/>
      <dgm:spPr/>
      <dgm:t>
        <a:bodyPr/>
        <a:lstStyle/>
        <a:p>
          <a:endParaRPr lang="en-US"/>
        </a:p>
      </dgm:t>
    </dgm:pt>
    <dgm:pt modelId="{FC703C8F-76A8-42E0-8242-17A306B278FA}" type="sibTrans" cxnId="{B5527D8E-EBC5-4561-BA36-91BC9CA70184}">
      <dgm:prSet phldrT="4"/>
      <dgm:spPr/>
    </dgm:pt>
    <dgm:pt modelId="{A817ABDB-1AED-426C-8DA7-0068970F11CF}" type="pres">
      <dgm:prSet presAssocID="{1CA1433B-C234-48C7-84D8-3A90DECDA635}" presName="outerComposite" presStyleCnt="0">
        <dgm:presLayoutVars>
          <dgm:chMax val="5"/>
          <dgm:dir/>
          <dgm:resizeHandles val="exact"/>
        </dgm:presLayoutVars>
      </dgm:prSet>
      <dgm:spPr/>
    </dgm:pt>
    <dgm:pt modelId="{B9DA4D16-8D33-455F-8DA2-D5BD6D02E6A8}" type="pres">
      <dgm:prSet presAssocID="{1CA1433B-C234-48C7-84D8-3A90DECDA635}" presName="dummyMaxCanvas" presStyleCnt="0">
        <dgm:presLayoutVars/>
      </dgm:prSet>
      <dgm:spPr/>
    </dgm:pt>
    <dgm:pt modelId="{5406E779-B863-44B3-AF31-8D84443623E5}" type="pres">
      <dgm:prSet presAssocID="{1CA1433B-C234-48C7-84D8-3A90DECDA635}" presName="FourNodes_1" presStyleLbl="node1" presStyleIdx="0" presStyleCnt="4">
        <dgm:presLayoutVars>
          <dgm:bulletEnabled val="1"/>
        </dgm:presLayoutVars>
      </dgm:prSet>
      <dgm:spPr/>
    </dgm:pt>
    <dgm:pt modelId="{F517924A-5E21-44DE-94F2-3A18D8AE9535}" type="pres">
      <dgm:prSet presAssocID="{1CA1433B-C234-48C7-84D8-3A90DECDA635}" presName="FourNodes_2" presStyleLbl="node1" presStyleIdx="1" presStyleCnt="4">
        <dgm:presLayoutVars>
          <dgm:bulletEnabled val="1"/>
        </dgm:presLayoutVars>
      </dgm:prSet>
      <dgm:spPr/>
    </dgm:pt>
    <dgm:pt modelId="{5537BBE9-8440-4B28-A92E-FF00B6F6C215}" type="pres">
      <dgm:prSet presAssocID="{1CA1433B-C234-48C7-84D8-3A90DECDA635}" presName="FourNodes_3" presStyleLbl="node1" presStyleIdx="2" presStyleCnt="4">
        <dgm:presLayoutVars>
          <dgm:bulletEnabled val="1"/>
        </dgm:presLayoutVars>
      </dgm:prSet>
      <dgm:spPr/>
    </dgm:pt>
    <dgm:pt modelId="{B585DEDA-0F9C-4A48-B429-EA556E160CDC}" type="pres">
      <dgm:prSet presAssocID="{1CA1433B-C234-48C7-84D8-3A90DECDA635}" presName="FourNodes_4" presStyleLbl="node1" presStyleIdx="3" presStyleCnt="4">
        <dgm:presLayoutVars>
          <dgm:bulletEnabled val="1"/>
        </dgm:presLayoutVars>
      </dgm:prSet>
      <dgm:spPr/>
    </dgm:pt>
    <dgm:pt modelId="{62F726D4-7CE2-4DFC-8E30-68796EE73C68}" type="pres">
      <dgm:prSet presAssocID="{1CA1433B-C234-48C7-84D8-3A90DECDA635}" presName="FourConn_1-2" presStyleLbl="fgAccFollowNode1" presStyleIdx="0" presStyleCnt="3">
        <dgm:presLayoutVars>
          <dgm:bulletEnabled val="1"/>
        </dgm:presLayoutVars>
      </dgm:prSet>
      <dgm:spPr/>
    </dgm:pt>
    <dgm:pt modelId="{46ABABD2-203E-4AD2-B83E-E29A552DE31C}" type="pres">
      <dgm:prSet presAssocID="{1CA1433B-C234-48C7-84D8-3A90DECDA635}" presName="FourConn_2-3" presStyleLbl="fgAccFollowNode1" presStyleIdx="1" presStyleCnt="3">
        <dgm:presLayoutVars>
          <dgm:bulletEnabled val="1"/>
        </dgm:presLayoutVars>
      </dgm:prSet>
      <dgm:spPr/>
    </dgm:pt>
    <dgm:pt modelId="{1E29132E-5ACF-41BC-A01A-1485F8F11F70}" type="pres">
      <dgm:prSet presAssocID="{1CA1433B-C234-48C7-84D8-3A90DECDA635}" presName="FourConn_3-4" presStyleLbl="fgAccFollowNode1" presStyleIdx="2" presStyleCnt="3">
        <dgm:presLayoutVars>
          <dgm:bulletEnabled val="1"/>
        </dgm:presLayoutVars>
      </dgm:prSet>
      <dgm:spPr/>
    </dgm:pt>
    <dgm:pt modelId="{84F31CD7-D62C-4B3A-B1ED-DA33D1B3C084}" type="pres">
      <dgm:prSet presAssocID="{1CA1433B-C234-48C7-84D8-3A90DECDA635}" presName="FourNodes_1_text" presStyleLbl="node1" presStyleIdx="3" presStyleCnt="4">
        <dgm:presLayoutVars>
          <dgm:bulletEnabled val="1"/>
        </dgm:presLayoutVars>
      </dgm:prSet>
      <dgm:spPr/>
    </dgm:pt>
    <dgm:pt modelId="{DC5F7096-B3C4-4D33-8513-93DED062B46F}" type="pres">
      <dgm:prSet presAssocID="{1CA1433B-C234-48C7-84D8-3A90DECDA635}" presName="FourNodes_2_text" presStyleLbl="node1" presStyleIdx="3" presStyleCnt="4">
        <dgm:presLayoutVars>
          <dgm:bulletEnabled val="1"/>
        </dgm:presLayoutVars>
      </dgm:prSet>
      <dgm:spPr/>
    </dgm:pt>
    <dgm:pt modelId="{1C8B6E01-2107-42F3-954A-D65FCCE6BCAE}" type="pres">
      <dgm:prSet presAssocID="{1CA1433B-C234-48C7-84D8-3A90DECDA635}" presName="FourNodes_3_text" presStyleLbl="node1" presStyleIdx="3" presStyleCnt="4">
        <dgm:presLayoutVars>
          <dgm:bulletEnabled val="1"/>
        </dgm:presLayoutVars>
      </dgm:prSet>
      <dgm:spPr/>
    </dgm:pt>
    <dgm:pt modelId="{E69C8B38-9F91-4526-9C9D-3490906154CE}" type="pres">
      <dgm:prSet presAssocID="{1CA1433B-C234-48C7-84D8-3A90DECDA6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42EC30C-B4F4-4665-B3C6-3A7E277051CB}" type="presOf" srcId="{35C65586-C9E8-4F68-8A6A-8F877FEE7D0A}" destId="{F517924A-5E21-44DE-94F2-3A18D8AE9535}" srcOrd="0" destOrd="0" presId="urn:microsoft.com/office/officeart/2005/8/layout/vProcess5"/>
    <dgm:cxn modelId="{C2686724-9D54-4ADA-ACDF-1A762D031DC9}" type="presOf" srcId="{028CD9B0-CF39-428A-8DF9-2A86B62A8367}" destId="{E69C8B38-9F91-4526-9C9D-3490906154CE}" srcOrd="1" destOrd="0" presId="urn:microsoft.com/office/officeart/2005/8/layout/vProcess5"/>
    <dgm:cxn modelId="{5DD9D226-E1CC-4E50-BF7B-A59B9B58CDB6}" srcId="{1CA1433B-C234-48C7-84D8-3A90DECDA635}" destId="{35C65586-C9E8-4F68-8A6A-8F877FEE7D0A}" srcOrd="1" destOrd="0" parTransId="{B4A244FD-3064-4DA4-B80D-95F421592CCB}" sibTransId="{914B4267-0382-4323-92EC-E102FF9C22A8}"/>
    <dgm:cxn modelId="{0F238229-0849-4D0E-839A-B60ACC5F2990}" srcId="{1CA1433B-C234-48C7-84D8-3A90DECDA635}" destId="{68D0B86E-4C28-42FC-A6AD-7B5FD54C2DDE}" srcOrd="0" destOrd="0" parTransId="{4F2E7851-446C-4F6A-B81C-2D33DF52DBD1}" sibTransId="{15AF1A36-7ED2-4932-9423-3F869C34520D}"/>
    <dgm:cxn modelId="{C5C4FD3C-248D-4FE8-946F-FB11679D8393}" type="presOf" srcId="{AEBEAE8C-A2E5-4770-9340-B9A354538CC8}" destId="{1C8B6E01-2107-42F3-954A-D65FCCE6BCAE}" srcOrd="1" destOrd="0" presId="urn:microsoft.com/office/officeart/2005/8/layout/vProcess5"/>
    <dgm:cxn modelId="{2916B33F-4E66-4989-B8BD-093D4F28B607}" type="presOf" srcId="{15AF1A36-7ED2-4932-9423-3F869C34520D}" destId="{62F726D4-7CE2-4DFC-8E30-68796EE73C68}" srcOrd="0" destOrd="0" presId="urn:microsoft.com/office/officeart/2005/8/layout/vProcess5"/>
    <dgm:cxn modelId="{87E52443-D2D2-4CF0-A357-B4C0A25090FA}" srcId="{1CA1433B-C234-48C7-84D8-3A90DECDA635}" destId="{AEBEAE8C-A2E5-4770-9340-B9A354538CC8}" srcOrd="2" destOrd="0" parTransId="{CBCDDA5D-787A-409B-BD39-2B736317F720}" sibTransId="{FB2C77AC-072B-4F55-8D94-29287A72C809}"/>
    <dgm:cxn modelId="{B543BA7A-3FD4-43A0-A3CA-3B739431213E}" type="presOf" srcId="{028CD9B0-CF39-428A-8DF9-2A86B62A8367}" destId="{B585DEDA-0F9C-4A48-B429-EA556E160CDC}" srcOrd="0" destOrd="0" presId="urn:microsoft.com/office/officeart/2005/8/layout/vProcess5"/>
    <dgm:cxn modelId="{B5527D8E-EBC5-4561-BA36-91BC9CA70184}" srcId="{1CA1433B-C234-48C7-84D8-3A90DECDA635}" destId="{028CD9B0-CF39-428A-8DF9-2A86B62A8367}" srcOrd="3" destOrd="0" parTransId="{8E54CDBB-5A60-4B3C-9F77-EEB5BDC594C4}" sibTransId="{FC703C8F-76A8-42E0-8242-17A306B278FA}"/>
    <dgm:cxn modelId="{1626EF92-C49D-407C-893A-572E4DD1CB45}" type="presOf" srcId="{68D0B86E-4C28-42FC-A6AD-7B5FD54C2DDE}" destId="{84F31CD7-D62C-4B3A-B1ED-DA33D1B3C084}" srcOrd="1" destOrd="0" presId="urn:microsoft.com/office/officeart/2005/8/layout/vProcess5"/>
    <dgm:cxn modelId="{DA312D98-7CC8-4A79-83F1-74417352C0D6}" type="presOf" srcId="{FB2C77AC-072B-4F55-8D94-29287A72C809}" destId="{1E29132E-5ACF-41BC-A01A-1485F8F11F70}" srcOrd="0" destOrd="0" presId="urn:microsoft.com/office/officeart/2005/8/layout/vProcess5"/>
    <dgm:cxn modelId="{D51AF8B2-6700-4C7D-88C3-C497D8054ED1}" type="presOf" srcId="{1CA1433B-C234-48C7-84D8-3A90DECDA635}" destId="{A817ABDB-1AED-426C-8DA7-0068970F11CF}" srcOrd="0" destOrd="0" presId="urn:microsoft.com/office/officeart/2005/8/layout/vProcess5"/>
    <dgm:cxn modelId="{27366BB7-A5C4-4E10-8355-62C91D70271F}" type="presOf" srcId="{914B4267-0382-4323-92EC-E102FF9C22A8}" destId="{46ABABD2-203E-4AD2-B83E-E29A552DE31C}" srcOrd="0" destOrd="0" presId="urn:microsoft.com/office/officeart/2005/8/layout/vProcess5"/>
    <dgm:cxn modelId="{63FC7CDA-259A-4170-809F-14C93BAA84B6}" type="presOf" srcId="{68D0B86E-4C28-42FC-A6AD-7B5FD54C2DDE}" destId="{5406E779-B863-44B3-AF31-8D84443623E5}" srcOrd="0" destOrd="0" presId="urn:microsoft.com/office/officeart/2005/8/layout/vProcess5"/>
    <dgm:cxn modelId="{D5EE95E6-2F72-47DB-9774-B9EBDAAB6671}" type="presOf" srcId="{35C65586-C9E8-4F68-8A6A-8F877FEE7D0A}" destId="{DC5F7096-B3C4-4D33-8513-93DED062B46F}" srcOrd="1" destOrd="0" presId="urn:microsoft.com/office/officeart/2005/8/layout/vProcess5"/>
    <dgm:cxn modelId="{248712FE-D1B9-48DE-BE30-9911B5E99801}" type="presOf" srcId="{AEBEAE8C-A2E5-4770-9340-B9A354538CC8}" destId="{5537BBE9-8440-4B28-A92E-FF00B6F6C215}" srcOrd="0" destOrd="0" presId="urn:microsoft.com/office/officeart/2005/8/layout/vProcess5"/>
    <dgm:cxn modelId="{0E027833-1134-4152-B1B0-3AEC9B70F945}" type="presParOf" srcId="{A817ABDB-1AED-426C-8DA7-0068970F11CF}" destId="{B9DA4D16-8D33-455F-8DA2-D5BD6D02E6A8}" srcOrd="0" destOrd="0" presId="urn:microsoft.com/office/officeart/2005/8/layout/vProcess5"/>
    <dgm:cxn modelId="{65BD5317-4718-441D-B5E2-BB95F7050103}" type="presParOf" srcId="{A817ABDB-1AED-426C-8DA7-0068970F11CF}" destId="{5406E779-B863-44B3-AF31-8D84443623E5}" srcOrd="1" destOrd="0" presId="urn:microsoft.com/office/officeart/2005/8/layout/vProcess5"/>
    <dgm:cxn modelId="{B5C9828D-5C6E-43CC-9782-D2F569D16B49}" type="presParOf" srcId="{A817ABDB-1AED-426C-8DA7-0068970F11CF}" destId="{F517924A-5E21-44DE-94F2-3A18D8AE9535}" srcOrd="2" destOrd="0" presId="urn:microsoft.com/office/officeart/2005/8/layout/vProcess5"/>
    <dgm:cxn modelId="{88FCCB9D-E324-4FA4-9682-809D1CE79035}" type="presParOf" srcId="{A817ABDB-1AED-426C-8DA7-0068970F11CF}" destId="{5537BBE9-8440-4B28-A92E-FF00B6F6C215}" srcOrd="3" destOrd="0" presId="urn:microsoft.com/office/officeart/2005/8/layout/vProcess5"/>
    <dgm:cxn modelId="{77D7D681-42B6-4B34-93C9-5BF6116A9B33}" type="presParOf" srcId="{A817ABDB-1AED-426C-8DA7-0068970F11CF}" destId="{B585DEDA-0F9C-4A48-B429-EA556E160CDC}" srcOrd="4" destOrd="0" presId="urn:microsoft.com/office/officeart/2005/8/layout/vProcess5"/>
    <dgm:cxn modelId="{154AB68C-A3D0-40AB-A982-A80C128608C8}" type="presParOf" srcId="{A817ABDB-1AED-426C-8DA7-0068970F11CF}" destId="{62F726D4-7CE2-4DFC-8E30-68796EE73C68}" srcOrd="5" destOrd="0" presId="urn:microsoft.com/office/officeart/2005/8/layout/vProcess5"/>
    <dgm:cxn modelId="{EEDDAC0B-786E-47BD-B4E1-137F79E5F064}" type="presParOf" srcId="{A817ABDB-1AED-426C-8DA7-0068970F11CF}" destId="{46ABABD2-203E-4AD2-B83E-E29A552DE31C}" srcOrd="6" destOrd="0" presId="urn:microsoft.com/office/officeart/2005/8/layout/vProcess5"/>
    <dgm:cxn modelId="{FB2817E2-A970-47C5-B7F8-61FC077091FC}" type="presParOf" srcId="{A817ABDB-1AED-426C-8DA7-0068970F11CF}" destId="{1E29132E-5ACF-41BC-A01A-1485F8F11F70}" srcOrd="7" destOrd="0" presId="urn:microsoft.com/office/officeart/2005/8/layout/vProcess5"/>
    <dgm:cxn modelId="{55265600-7E3A-47DF-BDEB-48FF95C3DFBE}" type="presParOf" srcId="{A817ABDB-1AED-426C-8DA7-0068970F11CF}" destId="{84F31CD7-D62C-4B3A-B1ED-DA33D1B3C084}" srcOrd="8" destOrd="0" presId="urn:microsoft.com/office/officeart/2005/8/layout/vProcess5"/>
    <dgm:cxn modelId="{BA3CE2CF-FC91-4F66-9990-BF7777F0B722}" type="presParOf" srcId="{A817ABDB-1AED-426C-8DA7-0068970F11CF}" destId="{DC5F7096-B3C4-4D33-8513-93DED062B46F}" srcOrd="9" destOrd="0" presId="urn:microsoft.com/office/officeart/2005/8/layout/vProcess5"/>
    <dgm:cxn modelId="{7138451B-57A6-41AD-AEF4-20206A903A87}" type="presParOf" srcId="{A817ABDB-1AED-426C-8DA7-0068970F11CF}" destId="{1C8B6E01-2107-42F3-954A-D65FCCE6BCAE}" srcOrd="10" destOrd="0" presId="urn:microsoft.com/office/officeart/2005/8/layout/vProcess5"/>
    <dgm:cxn modelId="{CEFDC543-73CA-4642-B35B-25060090D865}" type="presParOf" srcId="{A817ABDB-1AED-426C-8DA7-0068970F11CF}" destId="{E69C8B38-9F91-4526-9C9D-3490906154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75D785-9581-4E60-B6DC-FD0E9156A4D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392B7B-82D1-4F57-858B-833F0565E93F}">
      <dgm:prSet custT="1"/>
      <dgm:spPr/>
      <dgm:t>
        <a:bodyPr/>
        <a:lstStyle/>
        <a:p>
          <a:r>
            <a:rPr lang="en-US" sz="1600"/>
            <a:t>Download and Review the Program Guide and Required Documents Checklist located on the City of Memphis HCD website prior to starting your application</a:t>
          </a:r>
        </a:p>
      </dgm:t>
    </dgm:pt>
    <dgm:pt modelId="{D5645CDD-C550-4A73-8E91-2E53A120FFCB}" type="parTrans" cxnId="{79F4A461-39A7-4CE4-95C4-91C55E226B52}">
      <dgm:prSet/>
      <dgm:spPr/>
      <dgm:t>
        <a:bodyPr/>
        <a:lstStyle/>
        <a:p>
          <a:endParaRPr lang="en-US" sz="2000"/>
        </a:p>
      </dgm:t>
    </dgm:pt>
    <dgm:pt modelId="{31C4792E-251E-48FC-B712-242C7FABAEBF}" type="sibTrans" cxnId="{79F4A461-39A7-4CE4-95C4-91C55E226B52}">
      <dgm:prSet/>
      <dgm:spPr/>
      <dgm:t>
        <a:bodyPr/>
        <a:lstStyle/>
        <a:p>
          <a:endParaRPr lang="en-US" sz="2000"/>
        </a:p>
      </dgm:t>
    </dgm:pt>
    <dgm:pt modelId="{870B4B46-8A28-4B4E-BAB6-3C3FD3B6BA06}">
      <dgm:prSet custT="1"/>
      <dgm:spPr/>
      <dgm:t>
        <a:bodyPr/>
        <a:lstStyle/>
        <a:p>
          <a:r>
            <a:rPr lang="en-US" sz="1600"/>
            <a:t>Application is through Docusign </a:t>
          </a:r>
        </a:p>
      </dgm:t>
    </dgm:pt>
    <dgm:pt modelId="{084E6146-9D3A-42B3-AF82-0CDC9EE9DD1B}" type="parTrans" cxnId="{AC943886-6F00-4EB1-9594-D0AB9B20BB45}">
      <dgm:prSet/>
      <dgm:spPr/>
      <dgm:t>
        <a:bodyPr/>
        <a:lstStyle/>
        <a:p>
          <a:endParaRPr lang="en-US" sz="2000"/>
        </a:p>
      </dgm:t>
    </dgm:pt>
    <dgm:pt modelId="{54A5B490-5FCF-4DD3-A16A-7EB084ABAF6D}" type="sibTrans" cxnId="{AC943886-6F00-4EB1-9594-D0AB9B20BB45}">
      <dgm:prSet/>
      <dgm:spPr/>
      <dgm:t>
        <a:bodyPr/>
        <a:lstStyle/>
        <a:p>
          <a:endParaRPr lang="en-US" sz="2000"/>
        </a:p>
      </dgm:t>
    </dgm:pt>
    <dgm:pt modelId="{448FC38F-2DD6-44C7-98C6-6F93472AACC0}">
      <dgm:prSet custT="1"/>
      <dgm:spPr/>
      <dgm:t>
        <a:bodyPr/>
        <a:lstStyle/>
        <a:p>
          <a:r>
            <a:rPr lang="en-US" sz="1200"/>
            <a:t>You will be prompted to enter your name and email </a:t>
          </a:r>
        </a:p>
      </dgm:t>
    </dgm:pt>
    <dgm:pt modelId="{0CA51D17-5EC8-499B-B5AB-68998D49D313}" type="parTrans" cxnId="{82572051-5079-456F-84C5-92119D224608}">
      <dgm:prSet/>
      <dgm:spPr/>
      <dgm:t>
        <a:bodyPr/>
        <a:lstStyle/>
        <a:p>
          <a:endParaRPr lang="en-US" sz="2000"/>
        </a:p>
      </dgm:t>
    </dgm:pt>
    <dgm:pt modelId="{BE7D41BE-378D-4D7F-ACFF-FB570DE9E79B}" type="sibTrans" cxnId="{82572051-5079-456F-84C5-92119D224608}">
      <dgm:prSet/>
      <dgm:spPr/>
      <dgm:t>
        <a:bodyPr/>
        <a:lstStyle/>
        <a:p>
          <a:endParaRPr lang="en-US" sz="2000"/>
        </a:p>
      </dgm:t>
    </dgm:pt>
    <dgm:pt modelId="{CDC14E7E-0040-449A-BF18-DD1E462E3B3D}">
      <dgm:prSet custT="1"/>
      <dgm:spPr/>
      <dgm:t>
        <a:bodyPr/>
        <a:lstStyle/>
        <a:p>
          <a:r>
            <a:rPr lang="en-US" sz="1200"/>
            <a:t>An Access Code will be sent to your email to enter before you can proceed</a:t>
          </a:r>
        </a:p>
      </dgm:t>
    </dgm:pt>
    <dgm:pt modelId="{224012E9-1F6B-4BEE-9EC5-6C2B60A5CFCE}" type="parTrans" cxnId="{31F8FE26-6DF3-4A46-89DB-7854B49B397E}">
      <dgm:prSet/>
      <dgm:spPr/>
      <dgm:t>
        <a:bodyPr/>
        <a:lstStyle/>
        <a:p>
          <a:endParaRPr lang="en-US" sz="2000"/>
        </a:p>
      </dgm:t>
    </dgm:pt>
    <dgm:pt modelId="{CC930810-86C9-4DF0-948A-65B48C39B874}" type="sibTrans" cxnId="{31F8FE26-6DF3-4A46-89DB-7854B49B397E}">
      <dgm:prSet/>
      <dgm:spPr/>
      <dgm:t>
        <a:bodyPr/>
        <a:lstStyle/>
        <a:p>
          <a:endParaRPr lang="en-US" sz="2000"/>
        </a:p>
      </dgm:t>
    </dgm:pt>
    <dgm:pt modelId="{1B95CE65-FEC9-4DB3-87B5-582D34DA938F}">
      <dgm:prSet custT="1"/>
      <dgm:spPr/>
      <dgm:t>
        <a:bodyPr/>
        <a:lstStyle/>
        <a:p>
          <a:r>
            <a:rPr lang="en-US" sz="1200"/>
            <a:t>Click “finish later” to save the application as a draft until you are ready to submit as final</a:t>
          </a:r>
        </a:p>
      </dgm:t>
    </dgm:pt>
    <dgm:pt modelId="{67695BDF-9344-4DE1-A4DF-6E1A06ADD7CF}" type="parTrans" cxnId="{AC3C5122-B13E-46C8-8748-66F4EB1B1C52}">
      <dgm:prSet/>
      <dgm:spPr/>
      <dgm:t>
        <a:bodyPr/>
        <a:lstStyle/>
        <a:p>
          <a:endParaRPr lang="en-US" sz="2000"/>
        </a:p>
      </dgm:t>
    </dgm:pt>
    <dgm:pt modelId="{47EEC504-0FFF-4443-838A-68DBAAD38D40}" type="sibTrans" cxnId="{AC3C5122-B13E-46C8-8748-66F4EB1B1C52}">
      <dgm:prSet/>
      <dgm:spPr/>
      <dgm:t>
        <a:bodyPr/>
        <a:lstStyle/>
        <a:p>
          <a:endParaRPr lang="en-US" sz="2000"/>
        </a:p>
      </dgm:t>
    </dgm:pt>
    <dgm:pt modelId="{7F716F74-20D0-4AB1-814D-B611C22F8864}">
      <dgm:prSet custT="1"/>
      <dgm:spPr/>
      <dgm:t>
        <a:bodyPr/>
        <a:lstStyle/>
        <a:p>
          <a:r>
            <a:rPr lang="en-US" sz="1600"/>
            <a:t>If additional people need to work on the application click “ Assign to Someone Else” to give them access</a:t>
          </a:r>
        </a:p>
      </dgm:t>
    </dgm:pt>
    <dgm:pt modelId="{3425499A-BC60-4534-83C9-7F1C8C73C338}" type="parTrans" cxnId="{2387438B-A030-40E7-AFFB-E0F51855072F}">
      <dgm:prSet/>
      <dgm:spPr/>
      <dgm:t>
        <a:bodyPr/>
        <a:lstStyle/>
        <a:p>
          <a:endParaRPr lang="en-US" sz="2000"/>
        </a:p>
      </dgm:t>
    </dgm:pt>
    <dgm:pt modelId="{FC376EC9-E913-4DFB-86D8-D7BA6D03D4B7}" type="sibTrans" cxnId="{2387438B-A030-40E7-AFFB-E0F51855072F}">
      <dgm:prSet/>
      <dgm:spPr/>
      <dgm:t>
        <a:bodyPr/>
        <a:lstStyle/>
        <a:p>
          <a:endParaRPr lang="en-US" sz="2000"/>
        </a:p>
      </dgm:t>
    </dgm:pt>
    <dgm:pt modelId="{852BFE30-12BD-4484-B245-D42E25C5590D}">
      <dgm:prSet custT="1"/>
      <dgm:spPr/>
      <dgm:t>
        <a:bodyPr/>
        <a:lstStyle/>
        <a:p>
          <a:r>
            <a:rPr lang="en-US" sz="1200"/>
            <a:t>You will need to provide them with the Access Code</a:t>
          </a:r>
        </a:p>
      </dgm:t>
    </dgm:pt>
    <dgm:pt modelId="{183C4293-FED5-4D3E-8B15-634F4E0F8E22}" type="parTrans" cxnId="{01A760E7-0159-4A1E-8B11-F819C5381EFE}">
      <dgm:prSet/>
      <dgm:spPr/>
      <dgm:t>
        <a:bodyPr/>
        <a:lstStyle/>
        <a:p>
          <a:endParaRPr lang="en-US" sz="2000"/>
        </a:p>
      </dgm:t>
    </dgm:pt>
    <dgm:pt modelId="{F72CE469-73CB-4E80-BDA2-AB18D19C6E80}" type="sibTrans" cxnId="{01A760E7-0159-4A1E-8B11-F819C5381EFE}">
      <dgm:prSet/>
      <dgm:spPr/>
      <dgm:t>
        <a:bodyPr/>
        <a:lstStyle/>
        <a:p>
          <a:endParaRPr lang="en-US" sz="2000"/>
        </a:p>
      </dgm:t>
    </dgm:pt>
    <dgm:pt modelId="{2E45D5C2-05AA-46C3-9097-B7F021FC1133}">
      <dgm:prSet custT="1"/>
      <dgm:spPr/>
      <dgm:t>
        <a:bodyPr/>
        <a:lstStyle/>
        <a:p>
          <a:r>
            <a:rPr lang="en-US" sz="1600" b="1"/>
            <a:t>Review your application for completion</a:t>
          </a:r>
          <a:r>
            <a:rPr lang="en-US" sz="1600"/>
            <a:t> and ensure </a:t>
          </a:r>
          <a:r>
            <a:rPr lang="en-US" sz="1600" b="1"/>
            <a:t>all documents have been uploaded</a:t>
          </a:r>
          <a:r>
            <a:rPr lang="en-US" sz="1600"/>
            <a:t> on the “Required Documents Checklist” page prior to submitting your final application</a:t>
          </a:r>
        </a:p>
      </dgm:t>
    </dgm:pt>
    <dgm:pt modelId="{A542B8CA-9A6B-4F24-891D-1A5267654E74}" type="parTrans" cxnId="{DBA334DF-1384-4AB7-B16B-5385BCD8ED87}">
      <dgm:prSet/>
      <dgm:spPr/>
      <dgm:t>
        <a:bodyPr/>
        <a:lstStyle/>
        <a:p>
          <a:endParaRPr lang="en-US" sz="2000"/>
        </a:p>
      </dgm:t>
    </dgm:pt>
    <dgm:pt modelId="{FE4202E8-D7AD-4BCA-9E20-3ED422F8A8FC}" type="sibTrans" cxnId="{DBA334DF-1384-4AB7-B16B-5385BCD8ED87}">
      <dgm:prSet/>
      <dgm:spPr/>
      <dgm:t>
        <a:bodyPr/>
        <a:lstStyle/>
        <a:p>
          <a:endParaRPr lang="en-US" sz="2000"/>
        </a:p>
      </dgm:t>
    </dgm:pt>
    <dgm:pt modelId="{7CD9E328-18F6-4822-99E1-96B1F044089C}">
      <dgm:prSet custT="1"/>
      <dgm:spPr/>
      <dgm:t>
        <a:bodyPr/>
        <a:lstStyle/>
        <a:p>
          <a:r>
            <a:rPr lang="en-US" sz="1600"/>
            <a:t>Print a copy of the application for your records </a:t>
          </a:r>
        </a:p>
      </dgm:t>
    </dgm:pt>
    <dgm:pt modelId="{4568EF27-99DB-4E10-8673-9CCD76CC54DB}" type="parTrans" cxnId="{33A7F22D-8D15-4B5A-82A6-1F7FAAADF166}">
      <dgm:prSet/>
      <dgm:spPr/>
      <dgm:t>
        <a:bodyPr/>
        <a:lstStyle/>
        <a:p>
          <a:endParaRPr lang="en-US" sz="2000"/>
        </a:p>
      </dgm:t>
    </dgm:pt>
    <dgm:pt modelId="{D295E1FD-CABC-4B09-8643-883F0113EE29}" type="sibTrans" cxnId="{33A7F22D-8D15-4B5A-82A6-1F7FAAADF166}">
      <dgm:prSet/>
      <dgm:spPr/>
      <dgm:t>
        <a:bodyPr/>
        <a:lstStyle/>
        <a:p>
          <a:endParaRPr lang="en-US" sz="2000"/>
        </a:p>
      </dgm:t>
    </dgm:pt>
    <dgm:pt modelId="{3A340AEF-3C89-4B12-A9A3-97D3A1536D7F}" type="pres">
      <dgm:prSet presAssocID="{D875D785-9581-4E60-B6DC-FD0E9156A4D0}" presName="linear" presStyleCnt="0">
        <dgm:presLayoutVars>
          <dgm:animLvl val="lvl"/>
          <dgm:resizeHandles val="exact"/>
        </dgm:presLayoutVars>
      </dgm:prSet>
      <dgm:spPr/>
    </dgm:pt>
    <dgm:pt modelId="{121DC6FC-1F9E-4209-AE49-6D7430A1C195}" type="pres">
      <dgm:prSet presAssocID="{FF392B7B-82D1-4F57-858B-833F0565E9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9B66D0-6245-4F7E-A78E-BD37B3BA8DF9}" type="pres">
      <dgm:prSet presAssocID="{31C4792E-251E-48FC-B712-242C7FABAEBF}" presName="spacer" presStyleCnt="0"/>
      <dgm:spPr/>
    </dgm:pt>
    <dgm:pt modelId="{046ECC84-D24C-437F-9742-C2233FFF4E2D}" type="pres">
      <dgm:prSet presAssocID="{870B4B46-8A28-4B4E-BAB6-3C3FD3B6BA0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0E0A98-32A9-46E2-893D-F594F9C0CEB1}" type="pres">
      <dgm:prSet presAssocID="{870B4B46-8A28-4B4E-BAB6-3C3FD3B6BA06}" presName="childText" presStyleLbl="revTx" presStyleIdx="0" presStyleCnt="2">
        <dgm:presLayoutVars>
          <dgm:bulletEnabled val="1"/>
        </dgm:presLayoutVars>
      </dgm:prSet>
      <dgm:spPr/>
    </dgm:pt>
    <dgm:pt modelId="{70B252BB-F9C7-4C01-BA45-947DBCA5E560}" type="pres">
      <dgm:prSet presAssocID="{7F716F74-20D0-4AB1-814D-B611C22F88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2C34F3-AF47-4C8D-B0D1-A5E74BD6CAF2}" type="pres">
      <dgm:prSet presAssocID="{7F716F74-20D0-4AB1-814D-B611C22F8864}" presName="childText" presStyleLbl="revTx" presStyleIdx="1" presStyleCnt="2">
        <dgm:presLayoutVars>
          <dgm:bulletEnabled val="1"/>
        </dgm:presLayoutVars>
      </dgm:prSet>
      <dgm:spPr/>
    </dgm:pt>
    <dgm:pt modelId="{2488BCB3-86FB-43A1-9DCD-1665C49A3454}" type="pres">
      <dgm:prSet presAssocID="{2E45D5C2-05AA-46C3-9097-B7F021FC11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B06152-39C2-4148-B6C6-AE536B069230}" type="pres">
      <dgm:prSet presAssocID="{FE4202E8-D7AD-4BCA-9E20-3ED422F8A8FC}" presName="spacer" presStyleCnt="0"/>
      <dgm:spPr/>
    </dgm:pt>
    <dgm:pt modelId="{197F680D-B265-4EE8-8100-DADA994D861E}" type="pres">
      <dgm:prSet presAssocID="{7CD9E328-18F6-4822-99E1-96B1F044089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ED870D-406F-489F-8BEA-274FD671367B}" type="presOf" srcId="{CDC14E7E-0040-449A-BF18-DD1E462E3B3D}" destId="{0F0E0A98-32A9-46E2-893D-F594F9C0CEB1}" srcOrd="0" destOrd="1" presId="urn:microsoft.com/office/officeart/2005/8/layout/vList2"/>
    <dgm:cxn modelId="{AC3C5122-B13E-46C8-8748-66F4EB1B1C52}" srcId="{870B4B46-8A28-4B4E-BAB6-3C3FD3B6BA06}" destId="{1B95CE65-FEC9-4DB3-87B5-582D34DA938F}" srcOrd="2" destOrd="0" parTransId="{67695BDF-9344-4DE1-A4DF-6E1A06ADD7CF}" sibTransId="{47EEC504-0FFF-4443-838A-68DBAAD38D40}"/>
    <dgm:cxn modelId="{4CC7F123-D546-423B-B59C-7A0BF9840504}" type="presOf" srcId="{7F716F74-20D0-4AB1-814D-B611C22F8864}" destId="{70B252BB-F9C7-4C01-BA45-947DBCA5E560}" srcOrd="0" destOrd="0" presId="urn:microsoft.com/office/officeart/2005/8/layout/vList2"/>
    <dgm:cxn modelId="{31F8FE26-6DF3-4A46-89DB-7854B49B397E}" srcId="{870B4B46-8A28-4B4E-BAB6-3C3FD3B6BA06}" destId="{CDC14E7E-0040-449A-BF18-DD1E462E3B3D}" srcOrd="1" destOrd="0" parTransId="{224012E9-1F6B-4BEE-9EC5-6C2B60A5CFCE}" sibTransId="{CC930810-86C9-4DF0-948A-65B48C39B874}"/>
    <dgm:cxn modelId="{33A7F22D-8D15-4B5A-82A6-1F7FAAADF166}" srcId="{D875D785-9581-4E60-B6DC-FD0E9156A4D0}" destId="{7CD9E328-18F6-4822-99E1-96B1F044089C}" srcOrd="4" destOrd="0" parTransId="{4568EF27-99DB-4E10-8673-9CCD76CC54DB}" sibTransId="{D295E1FD-CABC-4B09-8643-883F0113EE29}"/>
    <dgm:cxn modelId="{83E9422F-5912-4A60-B4F2-A5946A74F68B}" type="presOf" srcId="{2E45D5C2-05AA-46C3-9097-B7F021FC1133}" destId="{2488BCB3-86FB-43A1-9DCD-1665C49A3454}" srcOrd="0" destOrd="0" presId="urn:microsoft.com/office/officeart/2005/8/layout/vList2"/>
    <dgm:cxn modelId="{7DEA8136-D170-439F-8887-A26FB7C4B36F}" type="presOf" srcId="{7CD9E328-18F6-4822-99E1-96B1F044089C}" destId="{197F680D-B265-4EE8-8100-DADA994D861E}" srcOrd="0" destOrd="0" presId="urn:microsoft.com/office/officeart/2005/8/layout/vList2"/>
    <dgm:cxn modelId="{79F4A461-39A7-4CE4-95C4-91C55E226B52}" srcId="{D875D785-9581-4E60-B6DC-FD0E9156A4D0}" destId="{FF392B7B-82D1-4F57-858B-833F0565E93F}" srcOrd="0" destOrd="0" parTransId="{D5645CDD-C550-4A73-8E91-2E53A120FFCB}" sibTransId="{31C4792E-251E-48FC-B712-242C7FABAEBF}"/>
    <dgm:cxn modelId="{7C16AF41-491B-46CE-A0F8-2A8EB99A5911}" type="presOf" srcId="{D875D785-9581-4E60-B6DC-FD0E9156A4D0}" destId="{3A340AEF-3C89-4B12-A9A3-97D3A1536D7F}" srcOrd="0" destOrd="0" presId="urn:microsoft.com/office/officeart/2005/8/layout/vList2"/>
    <dgm:cxn modelId="{23D21969-E67D-4D6A-9076-CF46094D85E0}" type="presOf" srcId="{870B4B46-8A28-4B4E-BAB6-3C3FD3B6BA06}" destId="{046ECC84-D24C-437F-9742-C2233FFF4E2D}" srcOrd="0" destOrd="0" presId="urn:microsoft.com/office/officeart/2005/8/layout/vList2"/>
    <dgm:cxn modelId="{82572051-5079-456F-84C5-92119D224608}" srcId="{870B4B46-8A28-4B4E-BAB6-3C3FD3B6BA06}" destId="{448FC38F-2DD6-44C7-98C6-6F93472AACC0}" srcOrd="0" destOrd="0" parTransId="{0CA51D17-5EC8-499B-B5AB-68998D49D313}" sibTransId="{BE7D41BE-378D-4D7F-ACFF-FB570DE9E79B}"/>
    <dgm:cxn modelId="{934F7F7D-6C02-491F-A748-651D3A6FE85F}" type="presOf" srcId="{1B95CE65-FEC9-4DB3-87B5-582D34DA938F}" destId="{0F0E0A98-32A9-46E2-893D-F594F9C0CEB1}" srcOrd="0" destOrd="2" presId="urn:microsoft.com/office/officeart/2005/8/layout/vList2"/>
    <dgm:cxn modelId="{AC943886-6F00-4EB1-9594-D0AB9B20BB45}" srcId="{D875D785-9581-4E60-B6DC-FD0E9156A4D0}" destId="{870B4B46-8A28-4B4E-BAB6-3C3FD3B6BA06}" srcOrd="1" destOrd="0" parTransId="{084E6146-9D3A-42B3-AF82-0CDC9EE9DD1B}" sibTransId="{54A5B490-5FCF-4DD3-A16A-7EB084ABAF6D}"/>
    <dgm:cxn modelId="{2387438B-A030-40E7-AFFB-E0F51855072F}" srcId="{D875D785-9581-4E60-B6DC-FD0E9156A4D0}" destId="{7F716F74-20D0-4AB1-814D-B611C22F8864}" srcOrd="2" destOrd="0" parTransId="{3425499A-BC60-4534-83C9-7F1C8C73C338}" sibTransId="{FC376EC9-E913-4DFB-86D8-D7BA6D03D4B7}"/>
    <dgm:cxn modelId="{3875D998-5726-42FD-9272-0C260FEC655C}" type="presOf" srcId="{852BFE30-12BD-4484-B245-D42E25C5590D}" destId="{B62C34F3-AF47-4C8D-B0D1-A5E74BD6CAF2}" srcOrd="0" destOrd="0" presId="urn:microsoft.com/office/officeart/2005/8/layout/vList2"/>
    <dgm:cxn modelId="{DBA334DF-1384-4AB7-B16B-5385BCD8ED87}" srcId="{D875D785-9581-4E60-B6DC-FD0E9156A4D0}" destId="{2E45D5C2-05AA-46C3-9097-B7F021FC1133}" srcOrd="3" destOrd="0" parTransId="{A542B8CA-9A6B-4F24-891D-1A5267654E74}" sibTransId="{FE4202E8-D7AD-4BCA-9E20-3ED422F8A8FC}"/>
    <dgm:cxn modelId="{01A760E7-0159-4A1E-8B11-F819C5381EFE}" srcId="{7F716F74-20D0-4AB1-814D-B611C22F8864}" destId="{852BFE30-12BD-4484-B245-D42E25C5590D}" srcOrd="0" destOrd="0" parTransId="{183C4293-FED5-4D3E-8B15-634F4E0F8E22}" sibTransId="{F72CE469-73CB-4E80-BDA2-AB18D19C6E80}"/>
    <dgm:cxn modelId="{E09C94ED-E819-4436-A16F-7529FE29B903}" type="presOf" srcId="{FF392B7B-82D1-4F57-858B-833F0565E93F}" destId="{121DC6FC-1F9E-4209-AE49-6D7430A1C195}" srcOrd="0" destOrd="0" presId="urn:microsoft.com/office/officeart/2005/8/layout/vList2"/>
    <dgm:cxn modelId="{6310FEEE-C2FA-4FEC-BE49-F002071FF710}" type="presOf" srcId="{448FC38F-2DD6-44C7-98C6-6F93472AACC0}" destId="{0F0E0A98-32A9-46E2-893D-F594F9C0CEB1}" srcOrd="0" destOrd="0" presId="urn:microsoft.com/office/officeart/2005/8/layout/vList2"/>
    <dgm:cxn modelId="{E466968F-5F5E-4624-BACF-1D500BFE4EE3}" type="presParOf" srcId="{3A340AEF-3C89-4B12-A9A3-97D3A1536D7F}" destId="{121DC6FC-1F9E-4209-AE49-6D7430A1C195}" srcOrd="0" destOrd="0" presId="urn:microsoft.com/office/officeart/2005/8/layout/vList2"/>
    <dgm:cxn modelId="{0628F4D7-F2BB-436A-A92C-AF7699BC389D}" type="presParOf" srcId="{3A340AEF-3C89-4B12-A9A3-97D3A1536D7F}" destId="{0F9B66D0-6245-4F7E-A78E-BD37B3BA8DF9}" srcOrd="1" destOrd="0" presId="urn:microsoft.com/office/officeart/2005/8/layout/vList2"/>
    <dgm:cxn modelId="{04AF5F6E-F47D-4067-97BB-66BE3692514F}" type="presParOf" srcId="{3A340AEF-3C89-4B12-A9A3-97D3A1536D7F}" destId="{046ECC84-D24C-437F-9742-C2233FFF4E2D}" srcOrd="2" destOrd="0" presId="urn:microsoft.com/office/officeart/2005/8/layout/vList2"/>
    <dgm:cxn modelId="{F633DF0C-054D-4A5D-BB87-8CC10614CB16}" type="presParOf" srcId="{3A340AEF-3C89-4B12-A9A3-97D3A1536D7F}" destId="{0F0E0A98-32A9-46E2-893D-F594F9C0CEB1}" srcOrd="3" destOrd="0" presId="urn:microsoft.com/office/officeart/2005/8/layout/vList2"/>
    <dgm:cxn modelId="{C7450A60-9051-47BD-AF66-5DADE986A99D}" type="presParOf" srcId="{3A340AEF-3C89-4B12-A9A3-97D3A1536D7F}" destId="{70B252BB-F9C7-4C01-BA45-947DBCA5E560}" srcOrd="4" destOrd="0" presId="urn:microsoft.com/office/officeart/2005/8/layout/vList2"/>
    <dgm:cxn modelId="{FF6F0995-EB6A-4897-93DE-CBFA251400DE}" type="presParOf" srcId="{3A340AEF-3C89-4B12-A9A3-97D3A1536D7F}" destId="{B62C34F3-AF47-4C8D-B0D1-A5E74BD6CAF2}" srcOrd="5" destOrd="0" presId="urn:microsoft.com/office/officeart/2005/8/layout/vList2"/>
    <dgm:cxn modelId="{46112D77-A66B-4F66-BEA2-1E43878D97C1}" type="presParOf" srcId="{3A340AEF-3C89-4B12-A9A3-97D3A1536D7F}" destId="{2488BCB3-86FB-43A1-9DCD-1665C49A3454}" srcOrd="6" destOrd="0" presId="urn:microsoft.com/office/officeart/2005/8/layout/vList2"/>
    <dgm:cxn modelId="{E09BBCBE-0423-45A1-ABC3-D544D80C1D40}" type="presParOf" srcId="{3A340AEF-3C89-4B12-A9A3-97D3A1536D7F}" destId="{40B06152-39C2-4148-B6C6-AE536B069230}" srcOrd="7" destOrd="0" presId="urn:microsoft.com/office/officeart/2005/8/layout/vList2"/>
    <dgm:cxn modelId="{0DCA945F-3182-4D70-9931-7197B17A2A19}" type="presParOf" srcId="{3A340AEF-3C89-4B12-A9A3-97D3A1536D7F}" destId="{197F680D-B265-4EE8-8100-DADA994D86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1C850-85F9-4720-9A02-096D1879972B}">
      <dsp:nvSpPr>
        <dsp:cNvPr id="0" name=""/>
        <dsp:cNvSpPr/>
      </dsp:nvSpPr>
      <dsp:spPr>
        <a:xfrm>
          <a:off x="8629146" y="3893593"/>
          <a:ext cx="978211" cy="46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51"/>
              </a:lnTo>
              <a:lnTo>
                <a:pt x="978211" y="317251"/>
              </a:lnTo>
              <a:lnTo>
                <a:pt x="978211" y="465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C5BDB-1F51-4E2C-9611-D210B3BD4F26}">
      <dsp:nvSpPr>
        <dsp:cNvPr id="0" name=""/>
        <dsp:cNvSpPr/>
      </dsp:nvSpPr>
      <dsp:spPr>
        <a:xfrm>
          <a:off x="7650935" y="3893593"/>
          <a:ext cx="978211" cy="465539"/>
        </a:xfrm>
        <a:custGeom>
          <a:avLst/>
          <a:gdLst/>
          <a:ahLst/>
          <a:cxnLst/>
          <a:rect l="0" t="0" r="0" b="0"/>
          <a:pathLst>
            <a:path>
              <a:moveTo>
                <a:pt x="978211" y="0"/>
              </a:moveTo>
              <a:lnTo>
                <a:pt x="978211" y="317251"/>
              </a:lnTo>
              <a:lnTo>
                <a:pt x="0" y="317251"/>
              </a:lnTo>
              <a:lnTo>
                <a:pt x="0" y="465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3523-58DD-4774-8096-45D743E52A3F}">
      <dsp:nvSpPr>
        <dsp:cNvPr id="0" name=""/>
        <dsp:cNvSpPr/>
      </dsp:nvSpPr>
      <dsp:spPr>
        <a:xfrm>
          <a:off x="6672724" y="2411603"/>
          <a:ext cx="1956422" cy="46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51"/>
              </a:lnTo>
              <a:lnTo>
                <a:pt x="1956422" y="317251"/>
              </a:lnTo>
              <a:lnTo>
                <a:pt x="1956422" y="465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7CAB0-DB61-4D2A-87EA-2FDE541DFAA9}">
      <dsp:nvSpPr>
        <dsp:cNvPr id="0" name=""/>
        <dsp:cNvSpPr/>
      </dsp:nvSpPr>
      <dsp:spPr>
        <a:xfrm>
          <a:off x="6627004" y="2411603"/>
          <a:ext cx="91440" cy="46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31597-914F-4506-A34C-953914ACF359}">
      <dsp:nvSpPr>
        <dsp:cNvPr id="0" name=""/>
        <dsp:cNvSpPr/>
      </dsp:nvSpPr>
      <dsp:spPr>
        <a:xfrm>
          <a:off x="4716301" y="3893593"/>
          <a:ext cx="978211" cy="46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51"/>
              </a:lnTo>
              <a:lnTo>
                <a:pt x="978211" y="317251"/>
              </a:lnTo>
              <a:lnTo>
                <a:pt x="978211" y="465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69597-7971-43C4-862C-8F6320CA4069}">
      <dsp:nvSpPr>
        <dsp:cNvPr id="0" name=""/>
        <dsp:cNvSpPr/>
      </dsp:nvSpPr>
      <dsp:spPr>
        <a:xfrm>
          <a:off x="3738090" y="3893593"/>
          <a:ext cx="978211" cy="465539"/>
        </a:xfrm>
        <a:custGeom>
          <a:avLst/>
          <a:gdLst/>
          <a:ahLst/>
          <a:cxnLst/>
          <a:rect l="0" t="0" r="0" b="0"/>
          <a:pathLst>
            <a:path>
              <a:moveTo>
                <a:pt x="978211" y="0"/>
              </a:moveTo>
              <a:lnTo>
                <a:pt x="978211" y="317251"/>
              </a:lnTo>
              <a:lnTo>
                <a:pt x="0" y="317251"/>
              </a:lnTo>
              <a:lnTo>
                <a:pt x="0" y="4655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2E967-0ADA-48B6-80ED-B60A640C622A}">
      <dsp:nvSpPr>
        <dsp:cNvPr id="0" name=""/>
        <dsp:cNvSpPr/>
      </dsp:nvSpPr>
      <dsp:spPr>
        <a:xfrm>
          <a:off x="4716301" y="2411603"/>
          <a:ext cx="1956422" cy="465539"/>
        </a:xfrm>
        <a:custGeom>
          <a:avLst/>
          <a:gdLst/>
          <a:ahLst/>
          <a:cxnLst/>
          <a:rect l="0" t="0" r="0" b="0"/>
          <a:pathLst>
            <a:path>
              <a:moveTo>
                <a:pt x="1956422" y="0"/>
              </a:moveTo>
              <a:lnTo>
                <a:pt x="1956422" y="317251"/>
              </a:lnTo>
              <a:lnTo>
                <a:pt x="0" y="317251"/>
              </a:lnTo>
              <a:lnTo>
                <a:pt x="0" y="465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F8ADC-B540-4347-9A03-F4D815BE433F}">
      <dsp:nvSpPr>
        <dsp:cNvPr id="0" name=""/>
        <dsp:cNvSpPr/>
      </dsp:nvSpPr>
      <dsp:spPr>
        <a:xfrm>
          <a:off x="1781667" y="2411603"/>
          <a:ext cx="978211" cy="46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51"/>
              </a:lnTo>
              <a:lnTo>
                <a:pt x="978211" y="317251"/>
              </a:lnTo>
              <a:lnTo>
                <a:pt x="978211" y="465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6F503-C95E-468A-A704-130C99D058B9}">
      <dsp:nvSpPr>
        <dsp:cNvPr id="0" name=""/>
        <dsp:cNvSpPr/>
      </dsp:nvSpPr>
      <dsp:spPr>
        <a:xfrm>
          <a:off x="803456" y="2411603"/>
          <a:ext cx="978211" cy="465539"/>
        </a:xfrm>
        <a:custGeom>
          <a:avLst/>
          <a:gdLst/>
          <a:ahLst/>
          <a:cxnLst/>
          <a:rect l="0" t="0" r="0" b="0"/>
          <a:pathLst>
            <a:path>
              <a:moveTo>
                <a:pt x="978211" y="0"/>
              </a:moveTo>
              <a:lnTo>
                <a:pt x="978211" y="317251"/>
              </a:lnTo>
              <a:lnTo>
                <a:pt x="0" y="317251"/>
              </a:lnTo>
              <a:lnTo>
                <a:pt x="0" y="4655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6A740-1E3B-4F28-A298-A06235E6A729}">
      <dsp:nvSpPr>
        <dsp:cNvPr id="0" name=""/>
        <dsp:cNvSpPr/>
      </dsp:nvSpPr>
      <dsp:spPr>
        <a:xfrm>
          <a:off x="981313" y="139515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59F41-12EF-40B0-9619-3AD9A8D4315A}">
      <dsp:nvSpPr>
        <dsp:cNvPr id="0" name=""/>
        <dsp:cNvSpPr/>
      </dsp:nvSpPr>
      <dsp:spPr>
        <a:xfrm>
          <a:off x="1159169" y="156411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Organization/Agency Information</a:t>
          </a:r>
        </a:p>
      </dsp:txBody>
      <dsp:txXfrm>
        <a:off x="1188940" y="1593888"/>
        <a:ext cx="1541167" cy="956908"/>
      </dsp:txXfrm>
    </dsp:sp>
    <dsp:sp modelId="{F316C845-1A52-4505-9242-679CD4C6BBB6}">
      <dsp:nvSpPr>
        <dsp:cNvPr id="0" name=""/>
        <dsp:cNvSpPr/>
      </dsp:nvSpPr>
      <dsp:spPr>
        <a:xfrm>
          <a:off x="3102" y="287714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508FD-AEB4-4988-8DAD-B84A0C91520A}">
      <dsp:nvSpPr>
        <dsp:cNvPr id="0" name=""/>
        <dsp:cNvSpPr/>
      </dsp:nvSpPr>
      <dsp:spPr>
        <a:xfrm>
          <a:off x="180958" y="304610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Development Experience</a:t>
          </a:r>
        </a:p>
      </dsp:txBody>
      <dsp:txXfrm>
        <a:off x="210729" y="3075878"/>
        <a:ext cx="1541167" cy="956908"/>
      </dsp:txXfrm>
    </dsp:sp>
    <dsp:sp modelId="{301B3C6B-7E6F-47A5-A7A5-F6080457431F}">
      <dsp:nvSpPr>
        <dsp:cNvPr id="0" name=""/>
        <dsp:cNvSpPr/>
      </dsp:nvSpPr>
      <dsp:spPr>
        <a:xfrm>
          <a:off x="1959524" y="287714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C2356-F393-415A-89EF-40D633B405BA}">
      <dsp:nvSpPr>
        <dsp:cNvPr id="0" name=""/>
        <dsp:cNvSpPr/>
      </dsp:nvSpPr>
      <dsp:spPr>
        <a:xfrm>
          <a:off x="2137381" y="304610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Agency Budget</a:t>
          </a:r>
        </a:p>
      </dsp:txBody>
      <dsp:txXfrm>
        <a:off x="2167152" y="3075878"/>
        <a:ext cx="1541167" cy="956908"/>
      </dsp:txXfrm>
    </dsp:sp>
    <dsp:sp modelId="{256867E2-5E02-4E98-BD21-304B242E69C3}">
      <dsp:nvSpPr>
        <dsp:cNvPr id="0" name=""/>
        <dsp:cNvSpPr/>
      </dsp:nvSpPr>
      <dsp:spPr>
        <a:xfrm>
          <a:off x="5872369" y="139515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ADBA0-5327-460E-B78B-4D2FF0B8EF7A}">
      <dsp:nvSpPr>
        <dsp:cNvPr id="0" name=""/>
        <dsp:cNvSpPr/>
      </dsp:nvSpPr>
      <dsp:spPr>
        <a:xfrm>
          <a:off x="6050225" y="156411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Project Information</a:t>
          </a:r>
        </a:p>
      </dsp:txBody>
      <dsp:txXfrm>
        <a:off x="6079996" y="1593888"/>
        <a:ext cx="1541167" cy="956908"/>
      </dsp:txXfrm>
    </dsp:sp>
    <dsp:sp modelId="{F352BAC5-8D2C-4DF8-ABCE-6DD569816120}">
      <dsp:nvSpPr>
        <dsp:cNvPr id="0" name=""/>
        <dsp:cNvSpPr/>
      </dsp:nvSpPr>
      <dsp:spPr>
        <a:xfrm>
          <a:off x="3915946" y="287714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18048-8D20-451C-819B-0849EEF4B401}">
      <dsp:nvSpPr>
        <dsp:cNvPr id="0" name=""/>
        <dsp:cNvSpPr/>
      </dsp:nvSpPr>
      <dsp:spPr>
        <a:xfrm>
          <a:off x="4093803" y="304610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Budget Narrative</a:t>
          </a:r>
        </a:p>
      </dsp:txBody>
      <dsp:txXfrm>
        <a:off x="4123574" y="3075878"/>
        <a:ext cx="1541167" cy="956908"/>
      </dsp:txXfrm>
    </dsp:sp>
    <dsp:sp modelId="{316E836B-08AA-464B-A565-C9A6C424C152}">
      <dsp:nvSpPr>
        <dsp:cNvPr id="0" name=""/>
        <dsp:cNvSpPr/>
      </dsp:nvSpPr>
      <dsp:spPr>
        <a:xfrm>
          <a:off x="2937735" y="435913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ED5AA-F2B9-44F2-B604-C9C144DDDE89}">
      <dsp:nvSpPr>
        <dsp:cNvPr id="0" name=""/>
        <dsp:cNvSpPr/>
      </dsp:nvSpPr>
      <dsp:spPr>
        <a:xfrm>
          <a:off x="3115592" y="452809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Budget Worksheet</a:t>
          </a:r>
        </a:p>
      </dsp:txBody>
      <dsp:txXfrm>
        <a:off x="3145363" y="4557868"/>
        <a:ext cx="1541167" cy="956908"/>
      </dsp:txXfrm>
    </dsp:sp>
    <dsp:sp modelId="{38803BBE-07FD-498E-8D45-860A5FD9D500}">
      <dsp:nvSpPr>
        <dsp:cNvPr id="0" name=""/>
        <dsp:cNvSpPr/>
      </dsp:nvSpPr>
      <dsp:spPr>
        <a:xfrm>
          <a:off x="4894158" y="435913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357B8-E7CA-42B4-958C-9D3BCB78F232}">
      <dsp:nvSpPr>
        <dsp:cNvPr id="0" name=""/>
        <dsp:cNvSpPr/>
      </dsp:nvSpPr>
      <dsp:spPr>
        <a:xfrm>
          <a:off x="5072014" y="452809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 Forma</a:t>
          </a:r>
        </a:p>
      </dsp:txBody>
      <dsp:txXfrm>
        <a:off x="5101785" y="4557868"/>
        <a:ext cx="1541167" cy="956908"/>
      </dsp:txXfrm>
    </dsp:sp>
    <dsp:sp modelId="{C4DEA3B5-A1C4-48FE-A37A-D9C376726544}">
      <dsp:nvSpPr>
        <dsp:cNvPr id="0" name=""/>
        <dsp:cNvSpPr/>
      </dsp:nvSpPr>
      <dsp:spPr>
        <a:xfrm>
          <a:off x="5872369" y="287714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130F0-0C8E-4586-9B55-53B42983A0AD}">
      <dsp:nvSpPr>
        <dsp:cNvPr id="0" name=""/>
        <dsp:cNvSpPr/>
      </dsp:nvSpPr>
      <dsp:spPr>
        <a:xfrm>
          <a:off x="6050225" y="304610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Funding Commitment Letters</a:t>
          </a:r>
        </a:p>
      </dsp:txBody>
      <dsp:txXfrm>
        <a:off x="6079996" y="3075878"/>
        <a:ext cx="1541167" cy="956908"/>
      </dsp:txXfrm>
    </dsp:sp>
    <dsp:sp modelId="{D2EA114F-4400-4F93-A26F-7FE94F320DBE}">
      <dsp:nvSpPr>
        <dsp:cNvPr id="0" name=""/>
        <dsp:cNvSpPr/>
      </dsp:nvSpPr>
      <dsp:spPr>
        <a:xfrm>
          <a:off x="7828791" y="287714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8ACAA-871D-4CAD-AD35-2DB95AAFB3A4}">
      <dsp:nvSpPr>
        <dsp:cNvPr id="0" name=""/>
        <dsp:cNvSpPr/>
      </dsp:nvSpPr>
      <dsp:spPr>
        <a:xfrm>
          <a:off x="8006648" y="304610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Project Narrative</a:t>
          </a:r>
        </a:p>
      </dsp:txBody>
      <dsp:txXfrm>
        <a:off x="8036419" y="3075878"/>
        <a:ext cx="1541167" cy="956908"/>
      </dsp:txXfrm>
    </dsp:sp>
    <dsp:sp modelId="{A493A4B7-7167-4122-9258-6FB97B0B2C26}">
      <dsp:nvSpPr>
        <dsp:cNvPr id="0" name=""/>
        <dsp:cNvSpPr/>
      </dsp:nvSpPr>
      <dsp:spPr>
        <a:xfrm>
          <a:off x="6850580" y="435913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853B-9664-47F6-81C3-D83427EFD0C8}">
      <dsp:nvSpPr>
        <dsp:cNvPr id="0" name=""/>
        <dsp:cNvSpPr/>
      </dsp:nvSpPr>
      <dsp:spPr>
        <a:xfrm>
          <a:off x="7028437" y="452809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Neighborhood/Market Description</a:t>
          </a:r>
        </a:p>
      </dsp:txBody>
      <dsp:txXfrm>
        <a:off x="7058208" y="4557868"/>
        <a:ext cx="1541167" cy="956908"/>
      </dsp:txXfrm>
    </dsp:sp>
    <dsp:sp modelId="{67F9745A-6771-4C4C-99D8-CB9F8ADC04A5}">
      <dsp:nvSpPr>
        <dsp:cNvPr id="0" name=""/>
        <dsp:cNvSpPr/>
      </dsp:nvSpPr>
      <dsp:spPr>
        <a:xfrm>
          <a:off x="8807003" y="4359133"/>
          <a:ext cx="1600709" cy="1016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B67EA-AA57-403D-A998-CB42204378B9}">
      <dsp:nvSpPr>
        <dsp:cNvPr id="0" name=""/>
        <dsp:cNvSpPr/>
      </dsp:nvSpPr>
      <dsp:spPr>
        <a:xfrm>
          <a:off x="8984859" y="4528097"/>
          <a:ext cx="1600709" cy="1016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Introductory Site Plan </a:t>
          </a:r>
        </a:p>
      </dsp:txBody>
      <dsp:txXfrm>
        <a:off x="9014630" y="4557868"/>
        <a:ext cx="1541167" cy="956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3841-B0FA-4A0A-800E-991232EC1008}">
      <dsp:nvSpPr>
        <dsp:cNvPr id="0" name=""/>
        <dsp:cNvSpPr/>
      </dsp:nvSpPr>
      <dsp:spPr>
        <a:xfrm>
          <a:off x="0" y="1202"/>
          <a:ext cx="9618133" cy="5124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D513-AF4D-4B93-8985-7FC13FD06B59}">
      <dsp:nvSpPr>
        <dsp:cNvPr id="0" name=""/>
        <dsp:cNvSpPr/>
      </dsp:nvSpPr>
      <dsp:spPr>
        <a:xfrm>
          <a:off x="155013" y="116502"/>
          <a:ext cx="281843" cy="281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F995-4BD2-43E8-936E-74E8BAFB66F0}">
      <dsp:nvSpPr>
        <dsp:cNvPr id="0" name=""/>
        <dsp:cNvSpPr/>
      </dsp:nvSpPr>
      <dsp:spPr>
        <a:xfrm>
          <a:off x="591870" y="1202"/>
          <a:ext cx="9026262" cy="51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3" tIns="54233" rIns="54233" bIns="542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Threshold Criteria (85 Points)</a:t>
          </a:r>
        </a:p>
      </dsp:txBody>
      <dsp:txXfrm>
        <a:off x="591870" y="1202"/>
        <a:ext cx="9026262" cy="512442"/>
      </dsp:txXfrm>
    </dsp:sp>
    <dsp:sp modelId="{C3FFA5A6-1610-4416-BF7E-448BEB99237D}">
      <dsp:nvSpPr>
        <dsp:cNvPr id="0" name=""/>
        <dsp:cNvSpPr/>
      </dsp:nvSpPr>
      <dsp:spPr>
        <a:xfrm>
          <a:off x="0" y="641755"/>
          <a:ext cx="9618133" cy="5124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0A03C-F13B-46F9-8E91-2A1A268BA5F4}">
      <dsp:nvSpPr>
        <dsp:cNvPr id="0" name=""/>
        <dsp:cNvSpPr/>
      </dsp:nvSpPr>
      <dsp:spPr>
        <a:xfrm>
          <a:off x="155013" y="757054"/>
          <a:ext cx="281843" cy="281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6B88E-683F-42B5-B667-0FBBC141EC95}">
      <dsp:nvSpPr>
        <dsp:cNvPr id="0" name=""/>
        <dsp:cNvSpPr/>
      </dsp:nvSpPr>
      <dsp:spPr>
        <a:xfrm>
          <a:off x="591870" y="641755"/>
          <a:ext cx="9026262" cy="51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3" tIns="54233" rIns="54233" bIns="542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Site Control</a:t>
          </a:r>
        </a:p>
      </dsp:txBody>
      <dsp:txXfrm>
        <a:off x="591870" y="641755"/>
        <a:ext cx="9026262" cy="512442"/>
      </dsp:txXfrm>
    </dsp:sp>
    <dsp:sp modelId="{A0BF0DB6-134D-443D-9D86-D2A82D11B56D}">
      <dsp:nvSpPr>
        <dsp:cNvPr id="0" name=""/>
        <dsp:cNvSpPr/>
      </dsp:nvSpPr>
      <dsp:spPr>
        <a:xfrm>
          <a:off x="0" y="1282308"/>
          <a:ext cx="9618133" cy="5124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83511-0B3F-4D1E-9CEC-735B591C603F}">
      <dsp:nvSpPr>
        <dsp:cNvPr id="0" name=""/>
        <dsp:cNvSpPr/>
      </dsp:nvSpPr>
      <dsp:spPr>
        <a:xfrm>
          <a:off x="155013" y="1397607"/>
          <a:ext cx="281843" cy="281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ECBF9-B3C6-4F34-A8CF-F873569DFB7B}">
      <dsp:nvSpPr>
        <dsp:cNvPr id="0" name=""/>
        <dsp:cNvSpPr/>
      </dsp:nvSpPr>
      <dsp:spPr>
        <a:xfrm>
          <a:off x="591870" y="1282308"/>
          <a:ext cx="9026262" cy="51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3" tIns="54233" rIns="54233" bIns="542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Project Readiness</a:t>
          </a:r>
        </a:p>
      </dsp:txBody>
      <dsp:txXfrm>
        <a:off x="591870" y="1282308"/>
        <a:ext cx="9026262" cy="512442"/>
      </dsp:txXfrm>
    </dsp:sp>
    <dsp:sp modelId="{EAC1BBC6-4F7F-4572-A7CE-5DC6A650D056}">
      <dsp:nvSpPr>
        <dsp:cNvPr id="0" name=""/>
        <dsp:cNvSpPr/>
      </dsp:nvSpPr>
      <dsp:spPr>
        <a:xfrm>
          <a:off x="0" y="1922860"/>
          <a:ext cx="9618133" cy="5124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5B180-38EB-4938-8F75-40A576DC0F5B}">
      <dsp:nvSpPr>
        <dsp:cNvPr id="0" name=""/>
        <dsp:cNvSpPr/>
      </dsp:nvSpPr>
      <dsp:spPr>
        <a:xfrm>
          <a:off x="155013" y="2038160"/>
          <a:ext cx="281843" cy="281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3374-9C1D-47DC-A3B0-A4157DD3C15B}">
      <dsp:nvSpPr>
        <dsp:cNvPr id="0" name=""/>
        <dsp:cNvSpPr/>
      </dsp:nvSpPr>
      <dsp:spPr>
        <a:xfrm>
          <a:off x="591870" y="1922860"/>
          <a:ext cx="9026262" cy="51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3" tIns="54233" rIns="54233" bIns="542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Development Team Capacity</a:t>
          </a:r>
        </a:p>
      </dsp:txBody>
      <dsp:txXfrm>
        <a:off x="591870" y="1922860"/>
        <a:ext cx="9026262" cy="512442"/>
      </dsp:txXfrm>
    </dsp:sp>
    <dsp:sp modelId="{1B2FA8E8-308F-4A27-9DAC-3D2166056744}">
      <dsp:nvSpPr>
        <dsp:cNvPr id="0" name=""/>
        <dsp:cNvSpPr/>
      </dsp:nvSpPr>
      <dsp:spPr>
        <a:xfrm>
          <a:off x="0" y="2563413"/>
          <a:ext cx="9618133" cy="5124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258F7-DF2F-4CEC-87DB-75A3BE5384FF}">
      <dsp:nvSpPr>
        <dsp:cNvPr id="0" name=""/>
        <dsp:cNvSpPr/>
      </dsp:nvSpPr>
      <dsp:spPr>
        <a:xfrm>
          <a:off x="155013" y="2678712"/>
          <a:ext cx="281843" cy="2818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385EF-4504-4EFD-B029-91C0CCC4F8E6}">
      <dsp:nvSpPr>
        <dsp:cNvPr id="0" name=""/>
        <dsp:cNvSpPr/>
      </dsp:nvSpPr>
      <dsp:spPr>
        <a:xfrm>
          <a:off x="591870" y="2563413"/>
          <a:ext cx="9026262" cy="51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3" tIns="54233" rIns="54233" bIns="542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Feasibility &amp; Funding</a:t>
          </a:r>
        </a:p>
      </dsp:txBody>
      <dsp:txXfrm>
        <a:off x="591870" y="2563413"/>
        <a:ext cx="9026262" cy="512442"/>
      </dsp:txXfrm>
    </dsp:sp>
    <dsp:sp modelId="{5208552A-368B-435A-9348-0A7DBE0EFB72}">
      <dsp:nvSpPr>
        <dsp:cNvPr id="0" name=""/>
        <dsp:cNvSpPr/>
      </dsp:nvSpPr>
      <dsp:spPr>
        <a:xfrm>
          <a:off x="0" y="3203966"/>
          <a:ext cx="9618133" cy="5124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40276-1DBE-438E-B299-5FB159B2D8C3}">
      <dsp:nvSpPr>
        <dsp:cNvPr id="0" name=""/>
        <dsp:cNvSpPr/>
      </dsp:nvSpPr>
      <dsp:spPr>
        <a:xfrm>
          <a:off x="155013" y="3319265"/>
          <a:ext cx="281843" cy="2818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6AF6-F723-45FA-92EF-A12E26968524}">
      <dsp:nvSpPr>
        <dsp:cNvPr id="0" name=""/>
        <dsp:cNvSpPr/>
      </dsp:nvSpPr>
      <dsp:spPr>
        <a:xfrm>
          <a:off x="591870" y="3203966"/>
          <a:ext cx="9026262" cy="51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3" tIns="54233" rIns="54233" bIns="542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Affordability Terms</a:t>
          </a:r>
        </a:p>
      </dsp:txBody>
      <dsp:txXfrm>
        <a:off x="591870" y="3203966"/>
        <a:ext cx="9026262" cy="51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2B682-CC13-48C1-9DC4-36ED5A9D104C}">
      <dsp:nvSpPr>
        <dsp:cNvPr id="0" name=""/>
        <dsp:cNvSpPr/>
      </dsp:nvSpPr>
      <dsp:spPr>
        <a:xfrm>
          <a:off x="0" y="588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BD568-0FF6-4CE6-AA3A-95FE830DC481}">
      <dsp:nvSpPr>
        <dsp:cNvPr id="0" name=""/>
        <dsp:cNvSpPr/>
      </dsp:nvSpPr>
      <dsp:spPr>
        <a:xfrm>
          <a:off x="0" y="588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MWBE Participation</a:t>
          </a:r>
        </a:p>
      </dsp:txBody>
      <dsp:txXfrm>
        <a:off x="0" y="588"/>
        <a:ext cx="6692813" cy="964402"/>
      </dsp:txXfrm>
    </dsp:sp>
    <dsp:sp modelId="{E91FAC70-FC2F-4A7A-9AA9-1D16EC54055A}">
      <dsp:nvSpPr>
        <dsp:cNvPr id="0" name=""/>
        <dsp:cNvSpPr/>
      </dsp:nvSpPr>
      <dsp:spPr>
        <a:xfrm>
          <a:off x="0" y="964991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85112-EF37-4481-BA9D-7EE64EBC708C}">
      <dsp:nvSpPr>
        <dsp:cNvPr id="0" name=""/>
        <dsp:cNvSpPr/>
      </dsp:nvSpPr>
      <dsp:spPr>
        <a:xfrm>
          <a:off x="0" y="964991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Alignment with Anchor Strategy</a:t>
          </a:r>
        </a:p>
      </dsp:txBody>
      <dsp:txXfrm>
        <a:off x="0" y="964991"/>
        <a:ext cx="6692813" cy="964402"/>
      </dsp:txXfrm>
    </dsp:sp>
    <dsp:sp modelId="{9915A4E5-134B-43CD-A4B0-E5C863E3301D}">
      <dsp:nvSpPr>
        <dsp:cNvPr id="0" name=""/>
        <dsp:cNvSpPr/>
      </dsp:nvSpPr>
      <dsp:spPr>
        <a:xfrm>
          <a:off x="0" y="1929393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9E89E0-4359-4942-B473-2EAECF5D7B1D}">
      <dsp:nvSpPr>
        <dsp:cNvPr id="0" name=""/>
        <dsp:cNvSpPr/>
      </dsp:nvSpPr>
      <dsp:spPr>
        <a:xfrm>
          <a:off x="0" y="1929393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Energy-efficiency</a:t>
          </a:r>
        </a:p>
      </dsp:txBody>
      <dsp:txXfrm>
        <a:off x="0" y="1929393"/>
        <a:ext cx="6692813" cy="964402"/>
      </dsp:txXfrm>
    </dsp:sp>
    <dsp:sp modelId="{C5A116FA-D62B-438E-898C-DD7FD1F4B404}">
      <dsp:nvSpPr>
        <dsp:cNvPr id="0" name=""/>
        <dsp:cNvSpPr/>
      </dsp:nvSpPr>
      <dsp:spPr>
        <a:xfrm>
          <a:off x="0" y="2893796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38088A-87EE-45A0-BE38-7DAABD9B230F}">
      <dsp:nvSpPr>
        <dsp:cNvPr id="0" name=""/>
        <dsp:cNvSpPr/>
      </dsp:nvSpPr>
      <dsp:spPr>
        <a:xfrm>
          <a:off x="0" y="2893796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Universal Design &amp; Visitability</a:t>
          </a:r>
        </a:p>
      </dsp:txBody>
      <dsp:txXfrm>
        <a:off x="0" y="2893796"/>
        <a:ext cx="6692813" cy="964402"/>
      </dsp:txXfrm>
    </dsp:sp>
    <dsp:sp modelId="{CF2EF6CF-AA42-4024-9B8A-22F9321D7062}">
      <dsp:nvSpPr>
        <dsp:cNvPr id="0" name=""/>
        <dsp:cNvSpPr/>
      </dsp:nvSpPr>
      <dsp:spPr>
        <a:xfrm>
          <a:off x="0" y="3858198"/>
          <a:ext cx="6692813" cy="0"/>
        </a:xfrm>
        <a:prstGeom prst="line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10EE69-4FAC-4288-9BFD-14B1AE514F26}">
      <dsp:nvSpPr>
        <dsp:cNvPr id="0" name=""/>
        <dsp:cNvSpPr/>
      </dsp:nvSpPr>
      <dsp:spPr>
        <a:xfrm>
          <a:off x="0" y="3858198"/>
          <a:ext cx="6692813" cy="96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Community Connectivity </a:t>
          </a:r>
        </a:p>
      </dsp:txBody>
      <dsp:txXfrm>
        <a:off x="0" y="3858198"/>
        <a:ext cx="6692813" cy="964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A5168-F691-417F-AF29-E18627200897}">
      <dsp:nvSpPr>
        <dsp:cNvPr id="0" name=""/>
        <dsp:cNvSpPr/>
      </dsp:nvSpPr>
      <dsp:spPr>
        <a:xfrm rot="5400000">
          <a:off x="5686990" y="-2262955"/>
          <a:ext cx="1055350" cy="584909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By Program Staff</a:t>
          </a:r>
        </a:p>
      </dsp:txBody>
      <dsp:txXfrm rot="-5400000">
        <a:off x="3290117" y="185436"/>
        <a:ext cx="5797578" cy="952314"/>
      </dsp:txXfrm>
    </dsp:sp>
    <dsp:sp modelId="{8A5D1849-C7D3-4A6B-A025-95D799D37806}">
      <dsp:nvSpPr>
        <dsp:cNvPr id="0" name=""/>
        <dsp:cNvSpPr/>
      </dsp:nvSpPr>
      <dsp:spPr>
        <a:xfrm>
          <a:off x="0" y="1998"/>
          <a:ext cx="3290117" cy="13191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Completeness and Eligibility Reviews </a:t>
          </a:r>
        </a:p>
      </dsp:txBody>
      <dsp:txXfrm>
        <a:off x="64397" y="66395"/>
        <a:ext cx="3161323" cy="1190394"/>
      </dsp:txXfrm>
    </dsp:sp>
    <dsp:sp modelId="{16CFC989-CF19-4E71-91D1-B2B82A39E1AF}">
      <dsp:nvSpPr>
        <dsp:cNvPr id="0" name=""/>
        <dsp:cNvSpPr/>
      </dsp:nvSpPr>
      <dsp:spPr>
        <a:xfrm rot="5400000">
          <a:off x="5686990" y="-877807"/>
          <a:ext cx="1055350" cy="5849096"/>
        </a:xfrm>
        <a:prstGeom prst="round2SameRect">
          <a:avLst/>
        </a:prstGeom>
        <a:solidFill>
          <a:schemeClr val="accent5">
            <a:tint val="40000"/>
            <a:alpha val="90000"/>
            <a:hueOff val="-957632"/>
            <a:satOff val="10105"/>
            <a:lumOff val="99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957632"/>
              <a:satOff val="10105"/>
              <a:lumOff val="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By Review Committee</a:t>
          </a:r>
          <a:r>
            <a:rPr lang="en-US" sz="3000" kern="1200">
              <a:latin typeface="Calibri Light" panose="020F0302020204030204"/>
            </a:rPr>
            <a:t> of Industry Experts</a:t>
          </a:r>
        </a:p>
      </dsp:txBody>
      <dsp:txXfrm rot="-5400000">
        <a:off x="3290117" y="1570584"/>
        <a:ext cx="5797578" cy="952314"/>
      </dsp:txXfrm>
    </dsp:sp>
    <dsp:sp modelId="{400DD249-CDF7-4E40-8833-2191F4679A54}">
      <dsp:nvSpPr>
        <dsp:cNvPr id="0" name=""/>
        <dsp:cNvSpPr/>
      </dsp:nvSpPr>
      <dsp:spPr>
        <a:xfrm>
          <a:off x="0" y="1387146"/>
          <a:ext cx="3290117" cy="1319188"/>
        </a:xfrm>
        <a:prstGeom prst="roundRect">
          <a:avLst/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Application</a:t>
          </a:r>
          <a:r>
            <a:rPr lang="en-US" sz="2700" kern="1200"/>
            <a:t> </a:t>
          </a:r>
          <a:r>
            <a:rPr lang="en-US" sz="2700" kern="1200">
              <a:latin typeface="Calibri Light" panose="020F0302020204030204"/>
            </a:rPr>
            <a:t>Reviewed &amp; Scored</a:t>
          </a:r>
          <a:endParaRPr lang="en-US" sz="2700" kern="1200"/>
        </a:p>
      </dsp:txBody>
      <dsp:txXfrm>
        <a:off x="64397" y="1451543"/>
        <a:ext cx="3161323" cy="1190394"/>
      </dsp:txXfrm>
    </dsp:sp>
    <dsp:sp modelId="{84CEFBB4-5A47-4714-9FDC-3EF916584ED2}">
      <dsp:nvSpPr>
        <dsp:cNvPr id="0" name=""/>
        <dsp:cNvSpPr/>
      </dsp:nvSpPr>
      <dsp:spPr>
        <a:xfrm rot="5400000">
          <a:off x="5686990" y="507340"/>
          <a:ext cx="1055350" cy="5849096"/>
        </a:xfrm>
        <a:prstGeom prst="round2SameRect">
          <a:avLst/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915263"/>
              <a:satOff val="20210"/>
              <a:lumOff val="1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Calibri Light" panose="020F0302020204030204"/>
            </a:rPr>
            <a:t>Award Approvals or</a:t>
          </a:r>
          <a:r>
            <a:rPr lang="en-US" sz="3000" kern="1200"/>
            <a:t> </a:t>
          </a:r>
          <a:r>
            <a:rPr lang="en-US" sz="3000" kern="1200">
              <a:latin typeface="Calibri Light" panose="020F0302020204030204"/>
            </a:rPr>
            <a:t>Denial Letters </a:t>
          </a:r>
          <a:endParaRPr lang="en-US" sz="3000" kern="1200"/>
        </a:p>
      </dsp:txBody>
      <dsp:txXfrm rot="-5400000">
        <a:off x="3290117" y="2955731"/>
        <a:ext cx="5797578" cy="952314"/>
      </dsp:txXfrm>
    </dsp:sp>
    <dsp:sp modelId="{29CD6B19-7596-412B-920E-D5EF24109575}">
      <dsp:nvSpPr>
        <dsp:cNvPr id="0" name=""/>
        <dsp:cNvSpPr/>
      </dsp:nvSpPr>
      <dsp:spPr>
        <a:xfrm>
          <a:off x="0" y="2772294"/>
          <a:ext cx="3290117" cy="1319188"/>
        </a:xfrm>
        <a:prstGeom prst="round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Notifications</a:t>
          </a:r>
          <a:endParaRPr lang="en-US" sz="2700" kern="1200"/>
        </a:p>
      </dsp:txBody>
      <dsp:txXfrm>
        <a:off x="64397" y="2836691"/>
        <a:ext cx="3161323" cy="1190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6E779-B863-44B3-AF31-8D84443623E5}">
      <dsp:nvSpPr>
        <dsp:cNvPr id="0" name=""/>
        <dsp:cNvSpPr/>
      </dsp:nvSpPr>
      <dsp:spPr>
        <a:xfrm>
          <a:off x="0" y="0"/>
          <a:ext cx="4166271" cy="6988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Application will become live on HCD’s website on Tuesday, October 1</a:t>
          </a:r>
          <a:r>
            <a:rPr lang="en-US" sz="1300" kern="1200" baseline="30000"/>
            <a:t>st</a:t>
          </a:r>
          <a:r>
            <a:rPr lang="en-US" sz="1300" kern="1200"/>
            <a:t>, 2024 at 2:00pm CST</a:t>
          </a:r>
        </a:p>
      </dsp:txBody>
      <dsp:txXfrm>
        <a:off x="20469" y="20469"/>
        <a:ext cx="3353071" cy="657941"/>
      </dsp:txXfrm>
    </dsp:sp>
    <dsp:sp modelId="{F517924A-5E21-44DE-94F2-3A18D8AE9535}">
      <dsp:nvSpPr>
        <dsp:cNvPr id="0" name=""/>
        <dsp:cNvSpPr/>
      </dsp:nvSpPr>
      <dsp:spPr>
        <a:xfrm>
          <a:off x="348925" y="825948"/>
          <a:ext cx="4166271" cy="6988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Visit memphistn.gov/developers</a:t>
          </a:r>
        </a:p>
      </dsp:txBody>
      <dsp:txXfrm>
        <a:off x="369394" y="846417"/>
        <a:ext cx="3322136" cy="657941"/>
      </dsp:txXfrm>
    </dsp:sp>
    <dsp:sp modelId="{5537BBE9-8440-4B28-A92E-FF00B6F6C215}">
      <dsp:nvSpPr>
        <dsp:cNvPr id="0" name=""/>
        <dsp:cNvSpPr/>
      </dsp:nvSpPr>
      <dsp:spPr>
        <a:xfrm>
          <a:off x="692642" y="1651896"/>
          <a:ext cx="4166271" cy="6988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Open Middle Income Housing Pilot (MI-Pilot) Program Tab</a:t>
          </a:r>
        </a:p>
      </dsp:txBody>
      <dsp:txXfrm>
        <a:off x="713111" y="1672365"/>
        <a:ext cx="3327344" cy="657941"/>
      </dsp:txXfrm>
    </dsp:sp>
    <dsp:sp modelId="{B585DEDA-0F9C-4A48-B429-EA556E160CDC}">
      <dsp:nvSpPr>
        <dsp:cNvPr id="0" name=""/>
        <dsp:cNvSpPr/>
      </dsp:nvSpPr>
      <dsp:spPr>
        <a:xfrm>
          <a:off x="1041567" y="2477844"/>
          <a:ext cx="4166271" cy="698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Click the link to fill out the Application</a:t>
          </a:r>
        </a:p>
      </dsp:txBody>
      <dsp:txXfrm>
        <a:off x="1062036" y="2498313"/>
        <a:ext cx="3322136" cy="657941"/>
      </dsp:txXfrm>
    </dsp:sp>
    <dsp:sp modelId="{62F726D4-7CE2-4DFC-8E30-68796EE73C68}">
      <dsp:nvSpPr>
        <dsp:cNvPr id="0" name=""/>
        <dsp:cNvSpPr/>
      </dsp:nvSpPr>
      <dsp:spPr>
        <a:xfrm>
          <a:off x="3711999" y="535277"/>
          <a:ext cx="454271" cy="454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</a:t>
          </a:r>
        </a:p>
      </dsp:txBody>
      <dsp:txXfrm>
        <a:off x="3814210" y="535277"/>
        <a:ext cx="249849" cy="341839"/>
      </dsp:txXfrm>
    </dsp:sp>
    <dsp:sp modelId="{46ABABD2-203E-4AD2-B83E-E29A552DE31C}">
      <dsp:nvSpPr>
        <dsp:cNvPr id="0" name=""/>
        <dsp:cNvSpPr/>
      </dsp:nvSpPr>
      <dsp:spPr>
        <a:xfrm>
          <a:off x="4060924" y="1361226"/>
          <a:ext cx="454271" cy="454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</a:t>
          </a:r>
        </a:p>
      </dsp:txBody>
      <dsp:txXfrm>
        <a:off x="4163135" y="1361226"/>
        <a:ext cx="249849" cy="341839"/>
      </dsp:txXfrm>
    </dsp:sp>
    <dsp:sp modelId="{1E29132E-5ACF-41BC-A01A-1485F8F11F70}">
      <dsp:nvSpPr>
        <dsp:cNvPr id="0" name=""/>
        <dsp:cNvSpPr/>
      </dsp:nvSpPr>
      <dsp:spPr>
        <a:xfrm>
          <a:off x="4404642" y="2187174"/>
          <a:ext cx="454271" cy="454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</a:t>
          </a:r>
        </a:p>
      </dsp:txBody>
      <dsp:txXfrm>
        <a:off x="4506853" y="2187174"/>
        <a:ext cx="249849" cy="341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C6FC-1F9E-4209-AE49-6D7430A1C195}">
      <dsp:nvSpPr>
        <dsp:cNvPr id="0" name=""/>
        <dsp:cNvSpPr/>
      </dsp:nvSpPr>
      <dsp:spPr>
        <a:xfrm>
          <a:off x="0" y="3452"/>
          <a:ext cx="6692813" cy="8095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Download and Review the Program Guide and Required Documents Checklist located on the City of Memphis HCD website prior to starting your application</a:t>
          </a:r>
        </a:p>
      </dsp:txBody>
      <dsp:txXfrm>
        <a:off x="39518" y="42970"/>
        <a:ext cx="6613777" cy="730489"/>
      </dsp:txXfrm>
    </dsp:sp>
    <dsp:sp modelId="{046ECC84-D24C-437F-9742-C2233FFF4E2D}">
      <dsp:nvSpPr>
        <dsp:cNvPr id="0" name=""/>
        <dsp:cNvSpPr/>
      </dsp:nvSpPr>
      <dsp:spPr>
        <a:xfrm>
          <a:off x="0" y="826815"/>
          <a:ext cx="6692813" cy="809525"/>
        </a:xfrm>
        <a:prstGeom prst="round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Application is through Docusign </a:t>
          </a:r>
        </a:p>
      </dsp:txBody>
      <dsp:txXfrm>
        <a:off x="39518" y="866333"/>
        <a:ext cx="6613777" cy="730489"/>
      </dsp:txXfrm>
    </dsp:sp>
    <dsp:sp modelId="{0F0E0A98-32A9-46E2-893D-F594F9C0CEB1}">
      <dsp:nvSpPr>
        <dsp:cNvPr id="0" name=""/>
        <dsp:cNvSpPr/>
      </dsp:nvSpPr>
      <dsp:spPr>
        <a:xfrm>
          <a:off x="0" y="1636340"/>
          <a:ext cx="6692813" cy="55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You will be prompted to enter your name and email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An Access Code will be sent to your email to enter before you can proceed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Click “finish later” to save the application as a draft until you are ready to submit as final</a:t>
          </a:r>
        </a:p>
      </dsp:txBody>
      <dsp:txXfrm>
        <a:off x="0" y="1636340"/>
        <a:ext cx="6692813" cy="556980"/>
      </dsp:txXfrm>
    </dsp:sp>
    <dsp:sp modelId="{70B252BB-F9C7-4C01-BA45-947DBCA5E560}">
      <dsp:nvSpPr>
        <dsp:cNvPr id="0" name=""/>
        <dsp:cNvSpPr/>
      </dsp:nvSpPr>
      <dsp:spPr>
        <a:xfrm>
          <a:off x="0" y="2193321"/>
          <a:ext cx="6692813" cy="809525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additional people need to work on the application click “ Assign to Someone Else” to give them access</a:t>
          </a:r>
        </a:p>
      </dsp:txBody>
      <dsp:txXfrm>
        <a:off x="39518" y="2232839"/>
        <a:ext cx="6613777" cy="730489"/>
      </dsp:txXfrm>
    </dsp:sp>
    <dsp:sp modelId="{B62C34F3-AF47-4C8D-B0D1-A5E74BD6CAF2}">
      <dsp:nvSpPr>
        <dsp:cNvPr id="0" name=""/>
        <dsp:cNvSpPr/>
      </dsp:nvSpPr>
      <dsp:spPr>
        <a:xfrm>
          <a:off x="0" y="3002846"/>
          <a:ext cx="6692813" cy="18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You will need to provide them with the Access Code</a:t>
          </a:r>
        </a:p>
      </dsp:txBody>
      <dsp:txXfrm>
        <a:off x="0" y="3002846"/>
        <a:ext cx="6692813" cy="184002"/>
      </dsp:txXfrm>
    </dsp:sp>
    <dsp:sp modelId="{2488BCB3-86FB-43A1-9DCD-1665C49A3454}">
      <dsp:nvSpPr>
        <dsp:cNvPr id="0" name=""/>
        <dsp:cNvSpPr/>
      </dsp:nvSpPr>
      <dsp:spPr>
        <a:xfrm>
          <a:off x="0" y="3186849"/>
          <a:ext cx="6692813" cy="809525"/>
        </a:xfrm>
        <a:prstGeom prst="round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Review your application for completion</a:t>
          </a:r>
          <a:r>
            <a:rPr lang="en-US" sz="1600" kern="1200"/>
            <a:t> and ensure </a:t>
          </a:r>
          <a:r>
            <a:rPr lang="en-US" sz="1600" b="1" kern="1200"/>
            <a:t>all documents have been uploaded</a:t>
          </a:r>
          <a:r>
            <a:rPr lang="en-US" sz="1600" kern="1200"/>
            <a:t> on the “Required Documents Checklist” page prior to submitting your final application</a:t>
          </a:r>
        </a:p>
      </dsp:txBody>
      <dsp:txXfrm>
        <a:off x="39518" y="3226367"/>
        <a:ext cx="6613777" cy="730489"/>
      </dsp:txXfrm>
    </dsp:sp>
    <dsp:sp modelId="{197F680D-B265-4EE8-8100-DADA994D861E}">
      <dsp:nvSpPr>
        <dsp:cNvPr id="0" name=""/>
        <dsp:cNvSpPr/>
      </dsp:nvSpPr>
      <dsp:spPr>
        <a:xfrm>
          <a:off x="0" y="4010212"/>
          <a:ext cx="6692813" cy="80952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Print a copy of the application for your records </a:t>
          </a:r>
        </a:p>
      </dsp:txBody>
      <dsp:txXfrm>
        <a:off x="39518" y="4049730"/>
        <a:ext cx="6613777" cy="73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D361E4-EBAF-4F31-A67D-8E851C31866E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32388D-1418-4D40-BE08-1E90305E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2388D-1418-4D40-BE08-1E90305E51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17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04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9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2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1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5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OMeara@memphistn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elicia.harris@memphist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136" y="2286000"/>
            <a:ext cx="6960759" cy="1351722"/>
          </a:xfrm>
          <a:solidFill>
            <a:schemeClr val="accent2">
              <a:lumMod val="75000"/>
              <a:alpha val="86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Middle-Income Housing Pilot Program (MI-Pilot)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F96C34E-BDF4-AA33-8983-A839F62CE1ED}"/>
              </a:ext>
            </a:extLst>
          </p:cNvPr>
          <p:cNvSpPr txBox="1">
            <a:spLocks/>
          </p:cNvSpPr>
          <p:nvPr/>
        </p:nvSpPr>
        <p:spPr>
          <a:xfrm>
            <a:off x="8955157" y="3879281"/>
            <a:ext cx="2812926" cy="929320"/>
          </a:xfrm>
          <a:prstGeom prst="rect">
            <a:avLst/>
          </a:prstGeom>
          <a:solidFill>
            <a:schemeClr val="accent2">
              <a:lumMod val="75000"/>
              <a:alpha val="86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 Workshop</a:t>
            </a:r>
          </a:p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Mound Library</a:t>
            </a:r>
          </a:p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1, 2024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4A9A63-63B9-6D3A-A90D-D449BE33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" y="5688524"/>
            <a:ext cx="2794607" cy="97551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5EB99B-3934-42FE-1FAF-7590C5AD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849D603F-6C78-8B6F-1B9E-72942B67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86" y="321366"/>
            <a:ext cx="8596668" cy="730827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Application Components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B452E51-D24E-56B1-D202-8CB4850EF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569059"/>
              </p:ext>
            </p:extLst>
          </p:nvPr>
        </p:nvGraphicFramePr>
        <p:xfrm>
          <a:off x="801664" y="174528"/>
          <a:ext cx="10588671" cy="693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45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E6D09E8-C259-307E-392C-5928C2CC2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95" y="655983"/>
            <a:ext cx="7953553" cy="5527720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5EB99B-3934-42FE-1FAF-7590C5AD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1DE4EC1-4BDC-C9B1-BBBE-DE82123D7A3C}"/>
              </a:ext>
            </a:extLst>
          </p:cNvPr>
          <p:cNvSpPr txBox="1">
            <a:spLocks/>
          </p:cNvSpPr>
          <p:nvPr/>
        </p:nvSpPr>
        <p:spPr>
          <a:xfrm>
            <a:off x="1147444" y="841220"/>
            <a:ext cx="2663614" cy="4463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>
                <a:solidFill>
                  <a:schemeClr val="accent2"/>
                </a:solidFill>
              </a:rPr>
              <a:t>Financial Reporting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5EB99B-3934-42FE-1FAF-7590C5AD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pic>
        <p:nvPicPr>
          <p:cNvPr id="11" name="Picture 10" descr="Table, Excel&#10;&#10;Description automatically generated">
            <a:extLst>
              <a:ext uri="{FF2B5EF4-FFF2-40B4-BE49-F238E27FC236}">
                <a16:creationId xmlns:a16="http://schemas.microsoft.com/office/drawing/2014/main" id="{95383B80-2EC8-846D-C1CC-61676491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59" y="96894"/>
            <a:ext cx="7259278" cy="66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2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8864AD6-3858-EF17-1B42-79E280931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52" y="569870"/>
            <a:ext cx="6815009" cy="5671903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5EB99B-3934-42FE-1FAF-7590C5AD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0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43826-0578-F33A-3BA9-FFD13D00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491354"/>
            <a:ext cx="10197494" cy="6725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Scoring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072F30-EBCC-E110-4285-1E7F13AD1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375129"/>
              </p:ext>
            </p:extLst>
          </p:nvPr>
        </p:nvGraphicFramePr>
        <p:xfrm>
          <a:off x="1286933" y="1948543"/>
          <a:ext cx="9618133" cy="371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60D977-755D-8B9B-38EE-3E26CF09BB86}"/>
              </a:ext>
            </a:extLst>
          </p:cNvPr>
          <p:cNvSpPr txBox="1"/>
          <p:nvPr/>
        </p:nvSpPr>
        <p:spPr>
          <a:xfrm>
            <a:off x="1286933" y="1210005"/>
            <a:ext cx="893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en-US" sz="1600"/>
              <a:t>Applications will be reviewed/scored by the Review Committee </a:t>
            </a:r>
          </a:p>
          <a:p>
            <a:r>
              <a:rPr lang="en-US" sz="1600"/>
              <a:t>Minimum score for funding: 100/135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64C61-D47B-86E3-6BEB-3E0CE772835B}"/>
              </a:ext>
            </a:extLst>
          </p:cNvPr>
          <p:cNvSpPr txBox="1"/>
          <p:nvPr/>
        </p:nvSpPr>
        <p:spPr>
          <a:xfrm>
            <a:off x="1286933" y="5856825"/>
            <a:ext cx="9308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en-US">
                <a:solidFill>
                  <a:srgbClr val="FF0000"/>
                </a:solidFill>
              </a:rPr>
              <a:t>Applications with an incomplete Agency/Project Budget and/or Pro Forma will be denied </a:t>
            </a:r>
          </a:p>
        </p:txBody>
      </p:sp>
    </p:spTree>
    <p:extLst>
      <p:ext uri="{BB962C8B-B14F-4D97-AF65-F5344CB8AC3E}">
        <p14:creationId xmlns:p14="http://schemas.microsoft.com/office/powerpoint/2010/main" val="134980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E0892C-3576-58D2-97A7-CDBE50C9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72" y="1130905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Bonuses</a:t>
            </a:r>
            <a:br>
              <a:rPr lang="en-US" sz="3200">
                <a:solidFill>
                  <a:schemeClr val="accent2"/>
                </a:solidFill>
              </a:rPr>
            </a:br>
            <a:r>
              <a:rPr lang="en-US" sz="3200">
                <a:solidFill>
                  <a:schemeClr val="accent2"/>
                </a:solidFill>
              </a:rPr>
              <a:t>(50 Points)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389C920-E598-902F-A9FA-913F68F9E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9817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37E931-E0BF-B7AC-101E-97D78DC9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551" y="473215"/>
            <a:ext cx="10197494" cy="10994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2"/>
                </a:solidFill>
                <a:ea typeface="ＭＳ Ｐゴシック"/>
                <a:cs typeface="Times New Roman" panose="02020603050405020304" pitchFamily="18" charset="0"/>
              </a:rPr>
              <a:t>MI-Pilot Application Review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5EB99B-3934-42FE-1FAF-7590C5AD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747633A-27BE-B795-B462-03C5B844F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172809"/>
              </p:ext>
            </p:extLst>
          </p:nvPr>
        </p:nvGraphicFramePr>
        <p:xfrm>
          <a:off x="1302027" y="1572672"/>
          <a:ext cx="9139214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024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37E931-E0BF-B7AC-101E-97D78DC9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9" y="154738"/>
            <a:ext cx="10197494" cy="109945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accent2"/>
                </a:solidFill>
                <a:ea typeface="ＭＳ Ｐゴシック"/>
                <a:cs typeface="Times New Roman" panose="02020603050405020304" pitchFamily="18" charset="0"/>
              </a:rPr>
              <a:t>How to Apply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45EB99B-3934-42FE-1FAF-7590C5AD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04B9F61-4387-4CC0-B5B0-83878884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7" y="826851"/>
            <a:ext cx="5728197" cy="5539148"/>
          </a:xfrm>
          <a:prstGeom prst="rect">
            <a:avLst/>
          </a:prstGeom>
        </p:spPr>
      </p:pic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DA996E7-90A6-1A66-9313-0EC065CAE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781083"/>
              </p:ext>
            </p:extLst>
          </p:nvPr>
        </p:nvGraphicFramePr>
        <p:xfrm>
          <a:off x="6540080" y="1408932"/>
          <a:ext cx="5207839" cy="317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099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E61A3E7-7E2F-322B-0474-B3B6A5A4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Submission Process &amp; Tips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32F023-9D1F-4E60-0E67-B9D684E0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62FF0D9-22A3-C40D-955B-297F55AFF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0475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11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C1629D-3BBB-6E64-A77B-6FB1E8A7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571" y="1692949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B31AE59-C550-6947-0AB7-88338674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A4C01D-D49B-F3E4-96D0-429CD783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07" y="645246"/>
            <a:ext cx="5096060" cy="43071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50000"/>
              </a:lnSpc>
            </a:pP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Greetings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Program Overview &amp; Goals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Definitions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Program Details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Eligibility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Application Components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How to Apply</a:t>
            </a:r>
            <a:br>
              <a:rPr lang="en-US" sz="3000">
                <a:solidFill>
                  <a:schemeClr val="accent2"/>
                </a:solidFill>
              </a:rPr>
            </a:br>
            <a:r>
              <a:rPr lang="en-US" sz="3000">
                <a:solidFill>
                  <a:schemeClr val="accent2"/>
                </a:solidFill>
              </a:rPr>
              <a:t>Q&amp;A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ACCB-1871-AA14-7E18-C94AC008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1120" y="2876315"/>
            <a:ext cx="3602567" cy="1096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6000">
                <a:solidFill>
                  <a:srgbClr val="FFFFFF"/>
                </a:solidFill>
              </a:rPr>
              <a:t>AGENDA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58CB3F-07AB-D0C3-F85E-FC9AEB77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82231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1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AC1629D-3BBB-6E64-A77B-6FB1E8A7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Thank you for Attending!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B31AE59-C550-6947-0AB7-88338674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46A8D5-060B-68D1-5C40-B433F9B03FCD}"/>
              </a:ext>
            </a:extLst>
          </p:cNvPr>
          <p:cNvSpPr txBox="1"/>
          <p:nvPr/>
        </p:nvSpPr>
        <p:spPr>
          <a:xfrm>
            <a:off x="8080513" y="1282701"/>
            <a:ext cx="4078334" cy="355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fontAlgn="auto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b="1">
                <a:solidFill>
                  <a:schemeClr val="bg1"/>
                </a:solidFill>
                <a:latin typeface="Times New Roman"/>
                <a:cs typeface="Times New Roman"/>
              </a:rPr>
              <a:t>For More Information Contact</a:t>
            </a:r>
            <a:endParaRPr lang="en-US" altLang="en-US" sz="2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Amanda O’Meara, Planning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Amanda.OMeara@memphistn.gov</a:t>
            </a:r>
            <a:endParaRPr lang="en-US" altLang="en-US" sz="1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(901) 636-7364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Felicia Harris, Deputy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Felicia.Harris@memphistn.gov</a:t>
            </a:r>
            <a:endParaRPr lang="en-US" altLang="en-US" sz="1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(901) 636-7403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0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5B47D0-132C-0C70-B933-ED4C71A3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9" y="402679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DE95B-1A78-9475-FC28-BF6EE3B7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60" y="1110652"/>
            <a:ext cx="9838081" cy="1751495"/>
          </a:xfrm>
        </p:spPr>
        <p:txBody>
          <a:bodyPr>
            <a:normAutofit/>
          </a:bodyPr>
          <a:lstStyle/>
          <a:p>
            <a:r>
              <a:rPr lang="en-US" sz="1600">
                <a:latin typeface="Arial" panose="020B0604020202020204" pitchFamily="34" charset="0"/>
              </a:rPr>
              <a:t>This program </a:t>
            </a:r>
            <a:r>
              <a:rPr lang="en-US" sz="1600" b="0" i="0">
                <a:effectLst/>
                <a:latin typeface="Arial" panose="020B0604020202020204" pitchFamily="34" charset="0"/>
              </a:rPr>
              <a:t>aligns with and expands upon the following City of Memphis initiatives: </a:t>
            </a:r>
          </a:p>
          <a:p>
            <a:pPr lvl="1"/>
            <a:r>
              <a:rPr lang="en-US" sz="1400" b="0" i="0">
                <a:effectLst/>
                <a:latin typeface="Arial" panose="020B0604020202020204" pitchFamily="34" charset="0"/>
              </a:rPr>
              <a:t>Memphis 3.0 Comprehensive Plan</a:t>
            </a:r>
          </a:p>
          <a:p>
            <a:pPr lvl="1"/>
            <a:r>
              <a:rPr lang="en-US" sz="1400" b="0" i="0">
                <a:effectLst/>
                <a:latin typeface="Arial" panose="020B0604020202020204" pitchFamily="34" charset="0"/>
              </a:rPr>
              <a:t>Accelerate Memphis Plan</a:t>
            </a:r>
          </a:p>
          <a:p>
            <a:pPr lvl="1"/>
            <a:r>
              <a:rPr lang="en-US" sz="1400" b="0" i="0">
                <a:effectLst/>
                <a:latin typeface="Arial" panose="020B0604020202020204" pitchFamily="34" charset="0"/>
              </a:rPr>
              <a:t>Memphis and Shelby County Joint Housing Policy Plan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E772FC9-82BB-1EEC-07B3-0621B3C8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1" y="2541198"/>
            <a:ext cx="10621857" cy="3915321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D15E9D-949C-00B9-7019-ACB737BCF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1D8940-3957-CFB5-4D71-FF945B279DB2}"/>
              </a:ext>
            </a:extLst>
          </p:cNvPr>
          <p:cNvSpPr/>
          <p:nvPr/>
        </p:nvSpPr>
        <p:spPr>
          <a:xfrm>
            <a:off x="1100582" y="4312571"/>
            <a:ext cx="10306346" cy="970001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5B47D0-132C-0C70-B933-ED4C71A3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6585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Program Overview &amp; Goals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D15E9D-949C-00B9-7019-ACB737BCF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D1F8D3D-E673-39A2-2A43-86E650697C24}"/>
              </a:ext>
            </a:extLst>
          </p:cNvPr>
          <p:cNvSpPr txBox="1">
            <a:spLocks/>
          </p:cNvSpPr>
          <p:nvPr/>
        </p:nvSpPr>
        <p:spPr>
          <a:xfrm>
            <a:off x="1333503" y="2959859"/>
            <a:ext cx="8797922" cy="281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rgbClr val="191919"/>
                </a:solidFill>
                <a:latin typeface="Arial" panose="020B0604020202020204" pitchFamily="34" charset="0"/>
              </a:rPr>
              <a:t>Goals:</a:t>
            </a:r>
          </a:p>
          <a:p>
            <a:pPr lvl="1"/>
            <a:r>
              <a:rPr lang="en-US" sz="1700" b="0" i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create a more diverse housing stock, </a:t>
            </a:r>
          </a:p>
          <a:p>
            <a:pPr lvl="1"/>
            <a:r>
              <a:rPr lang="en-US" sz="1700">
                <a:solidFill>
                  <a:srgbClr val="191919"/>
                </a:solidFill>
                <a:latin typeface="Arial" panose="020B0604020202020204" pitchFamily="34" charset="0"/>
              </a:rPr>
              <a:t>d</a:t>
            </a:r>
            <a:r>
              <a:rPr lang="en-US" sz="1700" b="0" i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evelop attainable owner-occupied and rental units,</a:t>
            </a:r>
          </a:p>
          <a:p>
            <a:pPr lvl="1"/>
            <a:r>
              <a:rPr lang="en-US" sz="1700">
                <a:solidFill>
                  <a:srgbClr val="191919"/>
                </a:solidFill>
                <a:latin typeface="Arial" panose="020B0604020202020204" pitchFamily="34" charset="0"/>
              </a:rPr>
              <a:t>increase local developer capacity,</a:t>
            </a:r>
          </a:p>
          <a:p>
            <a:pPr lvl="1"/>
            <a:r>
              <a:rPr lang="en-US" sz="1700">
                <a:solidFill>
                  <a:srgbClr val="191919"/>
                </a:solidFill>
                <a:latin typeface="Arial" panose="020B0604020202020204" pitchFamily="34" charset="0"/>
              </a:rPr>
              <a:t>reduce blight – spurring additional development</a:t>
            </a:r>
            <a:endParaRPr lang="en-US" sz="1800" b="0" i="0"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  <a:p>
            <a:endParaRPr lang="en-US" sz="2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1BD95-F16E-C256-A205-D52ED3463F67}"/>
              </a:ext>
            </a:extLst>
          </p:cNvPr>
          <p:cNvSpPr txBox="1"/>
          <p:nvPr/>
        </p:nvSpPr>
        <p:spPr>
          <a:xfrm>
            <a:off x="1259840" y="1513840"/>
            <a:ext cx="854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The Memphis Middle-Income Housing Pilot Program (MI-Pilot) promotes infill development of "missing middle" housing affordable to middle-income Memphians through financial support to local non-profit and for-profit developers in the construction or rehabilitation of infill housing units.</a:t>
            </a:r>
            <a:endParaRPr lang="en-US">
              <a:solidFill>
                <a:srgbClr val="19191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1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8DC2F271-FBF9-B4BF-21B7-2B1DE3B83E9C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2"/>
                </a:solidFill>
              </a:rPr>
              <a:t>Definitions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497037-C771-12BB-F93C-6F1B3ADB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D55F523-C2AB-FA37-6416-4F59D2F85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3250058"/>
            <a:ext cx="9178962" cy="3607942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975004D1-6183-138B-343B-FFD8C7C13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309" y="1383015"/>
            <a:ext cx="5745392" cy="318898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“Missing Middle” housing: </a:t>
            </a:r>
            <a:r>
              <a:rPr lang="en-US" b="0" i="0">
                <a:effectLst/>
              </a:rPr>
              <a:t>2–6-unit structures (duplexes, townhomes, and small multifamily “large homes”), as well as infill single-family homes.</a:t>
            </a:r>
          </a:p>
          <a:p>
            <a:r>
              <a:rPr lang="en-US"/>
              <a:t>Eligible single-family: </a:t>
            </a:r>
          </a:p>
          <a:p>
            <a:pPr lvl="1"/>
            <a:r>
              <a:rPr lang="en-US" b="0" i="0">
                <a:effectLst/>
              </a:rPr>
              <a:t>small single-family or “cottage” home on an infill lot with &lt;45 ft width; </a:t>
            </a:r>
            <a:endParaRPr lang="en-US"/>
          </a:p>
          <a:p>
            <a:pPr lvl="1"/>
            <a:r>
              <a:rPr lang="en-US" b="0" i="0">
                <a:effectLst/>
              </a:rPr>
              <a:t>multiple small single-family homes on a larger lot with shared open space – known as a “cottage court” or “pocket neighborhood” </a:t>
            </a:r>
            <a:endParaRPr lang="en-US"/>
          </a:p>
        </p:txBody>
      </p:sp>
      <p:pic>
        <p:nvPicPr>
          <p:cNvPr id="44" name="Picture 43" descr="Diagram">
            <a:extLst>
              <a:ext uri="{FF2B5EF4-FFF2-40B4-BE49-F238E27FC236}">
                <a16:creationId xmlns:a16="http://schemas.microsoft.com/office/drawing/2014/main" id="{4F559A8A-F282-2794-3DE8-27361F09A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51" y="746446"/>
            <a:ext cx="4208367" cy="236790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0BA2318-E9E0-D285-57FA-92FB811F0BBE}"/>
              </a:ext>
            </a:extLst>
          </p:cNvPr>
          <p:cNvSpPr txBox="1"/>
          <p:nvPr/>
        </p:nvSpPr>
        <p:spPr>
          <a:xfrm>
            <a:off x="8667809" y="3074484"/>
            <a:ext cx="2692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1">
                <a:solidFill>
                  <a:srgbClr val="222222"/>
                </a:solidFill>
                <a:effectLst/>
                <a:latin typeface="+mj-lt"/>
              </a:rPr>
              <a:t>YIMBY Winnipeg and Jason </a:t>
            </a:r>
            <a:r>
              <a:rPr lang="en-US" sz="800" b="0" i="1" err="1">
                <a:solidFill>
                  <a:srgbClr val="222222"/>
                </a:solidFill>
                <a:effectLst/>
                <a:latin typeface="+mj-lt"/>
              </a:rPr>
              <a:t>Syvixay</a:t>
            </a:r>
            <a:r>
              <a:rPr lang="en-US" sz="800" b="0" i="1">
                <a:solidFill>
                  <a:srgbClr val="222222"/>
                </a:solidFill>
                <a:effectLst/>
                <a:latin typeface="+mj-lt"/>
              </a:rPr>
              <a:t>/Jennifer Becker</a:t>
            </a:r>
            <a:endParaRPr lang="en-US" sz="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04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ree, outdoor, grass, house&#10;&#10;Description automatically generated">
            <a:extLst>
              <a:ext uri="{FF2B5EF4-FFF2-40B4-BE49-F238E27FC236}">
                <a16:creationId xmlns:a16="http://schemas.microsoft.com/office/drawing/2014/main" id="{9BDC609B-8E5E-B240-7536-394AB6E5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1" b="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0" name="Picture 9" descr="A picture containing road, sky, building, outdoor&#10;&#10;Description automatically generated">
            <a:extLst>
              <a:ext uri="{FF2B5EF4-FFF2-40B4-BE49-F238E27FC236}">
                <a16:creationId xmlns:a16="http://schemas.microsoft.com/office/drawing/2014/main" id="{15E9C1BE-B425-6760-9A4C-6E0837D80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9" b="1257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 descr="A picture containing tree, outdoor, grass, house">
            <a:extLst>
              <a:ext uri="{FF2B5EF4-FFF2-40B4-BE49-F238E27FC236}">
                <a16:creationId xmlns:a16="http://schemas.microsoft.com/office/drawing/2014/main" id="{347157F2-E062-E276-2465-C393522B0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22608" b="-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497037-C771-12BB-F93C-6F1B3ADB4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DED46B-B9D8-119A-7007-591ADB6C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072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Definitions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2300C8-AEE5-2217-94A3-3E1C27EB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29069"/>
            <a:ext cx="3742266" cy="3880772"/>
          </a:xfrm>
        </p:spPr>
        <p:txBody>
          <a:bodyPr>
            <a:normAutofit/>
          </a:bodyPr>
          <a:lstStyle/>
          <a:p>
            <a:r>
              <a:rPr lang="en-US" sz="1700"/>
              <a:t>Attainable/Middle-Income: affordable for households at 80-120% of HUD Area Median Income</a:t>
            </a:r>
          </a:p>
          <a:p>
            <a:pPr lvl="1"/>
            <a:r>
              <a:rPr lang="en-US" sz="1700"/>
              <a:t>For a family of four, this is an annual income between $68,150 – $102,240</a:t>
            </a:r>
          </a:p>
          <a:p>
            <a:pPr lvl="1"/>
            <a:r>
              <a:rPr lang="en-US" sz="1700"/>
              <a:t>Housing is affordable if it costs up to 30% of monthly income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90A8C04-B8CC-08F8-2910-57D63B58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D3EEF2-D00C-0952-E079-5F854FD75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3243"/>
              </p:ext>
            </p:extLst>
          </p:nvPr>
        </p:nvGraphicFramePr>
        <p:xfrm>
          <a:off x="4886770" y="1429068"/>
          <a:ext cx="4412826" cy="1405572"/>
        </p:xfrm>
        <a:graphic>
          <a:graphicData uri="http://schemas.openxmlformats.org/drawingml/2006/table">
            <a:tbl>
              <a:tblPr/>
              <a:tblGrid>
                <a:gridCol w="1322857">
                  <a:extLst>
                    <a:ext uri="{9D8B030D-6E8A-4147-A177-3AD203B41FA5}">
                      <a16:colId xmlns:a16="http://schemas.microsoft.com/office/drawing/2014/main" val="2865210468"/>
                    </a:ext>
                  </a:extLst>
                </a:gridCol>
                <a:gridCol w="934972">
                  <a:extLst>
                    <a:ext uri="{9D8B030D-6E8A-4147-A177-3AD203B41FA5}">
                      <a16:colId xmlns:a16="http://schemas.microsoft.com/office/drawing/2014/main" val="759548773"/>
                    </a:ext>
                  </a:extLst>
                </a:gridCol>
                <a:gridCol w="1060395">
                  <a:extLst>
                    <a:ext uri="{9D8B030D-6E8A-4147-A177-3AD203B41FA5}">
                      <a16:colId xmlns:a16="http://schemas.microsoft.com/office/drawing/2014/main" val="1593594635"/>
                    </a:ext>
                  </a:extLst>
                </a:gridCol>
                <a:gridCol w="1094602">
                  <a:extLst>
                    <a:ext uri="{9D8B030D-6E8A-4147-A177-3AD203B41FA5}">
                      <a16:colId xmlns:a16="http://schemas.microsoft.com/office/drawing/2014/main" val="1065522004"/>
                    </a:ext>
                  </a:extLst>
                </a:gridCol>
              </a:tblGrid>
              <a:tr h="351393">
                <a:tc gridSpan="4"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Affordable Sales Price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799131"/>
                  </a:ext>
                </a:extLst>
              </a:tr>
              <a:tr h="3513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 AMI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 AMI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120% AMI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516054"/>
                  </a:ext>
                </a:extLst>
              </a:tr>
              <a:tr h="3513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Recommended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$127,835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$195,080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$261,782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532257"/>
                  </a:ext>
                </a:extLst>
              </a:tr>
              <a:tr h="35139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Maximum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$175,038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$254,095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$332,599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91458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1EB9461-1C55-3A7C-59CA-8DA15326A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78379"/>
              </p:ext>
            </p:extLst>
          </p:nvPr>
        </p:nvGraphicFramePr>
        <p:xfrm>
          <a:off x="4886539" y="3140867"/>
          <a:ext cx="2895790" cy="2168976"/>
        </p:xfrm>
        <a:graphic>
          <a:graphicData uri="http://schemas.openxmlformats.org/drawingml/2006/table">
            <a:tbl>
              <a:tblPr/>
              <a:tblGrid>
                <a:gridCol w="841469">
                  <a:extLst>
                    <a:ext uri="{9D8B030D-6E8A-4147-A177-3AD203B41FA5}">
                      <a16:colId xmlns:a16="http://schemas.microsoft.com/office/drawing/2014/main" val="602679693"/>
                    </a:ext>
                  </a:extLst>
                </a:gridCol>
                <a:gridCol w="1040000">
                  <a:extLst>
                    <a:ext uri="{9D8B030D-6E8A-4147-A177-3AD203B41FA5}">
                      <a16:colId xmlns:a16="http://schemas.microsoft.com/office/drawing/2014/main" val="1880961076"/>
                    </a:ext>
                  </a:extLst>
                </a:gridCol>
                <a:gridCol w="1014321">
                  <a:extLst>
                    <a:ext uri="{9D8B030D-6E8A-4147-A177-3AD203B41FA5}">
                      <a16:colId xmlns:a16="http://schemas.microsoft.com/office/drawing/2014/main" val="3903663833"/>
                    </a:ext>
                  </a:extLst>
                </a:gridCol>
              </a:tblGrid>
              <a:tr h="361496"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Affordable Rent Ranges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27337"/>
                  </a:ext>
                </a:extLst>
              </a:tr>
              <a:tr h="361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Studio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$1,030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$1,230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38722"/>
                  </a:ext>
                </a:extLst>
              </a:tr>
              <a:tr h="361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BR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$1,145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$1,405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862256"/>
                  </a:ext>
                </a:extLst>
              </a:tr>
              <a:tr h="361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BR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$1,270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$1,580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463772"/>
                  </a:ext>
                </a:extLst>
              </a:tr>
              <a:tr h="361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BR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$1,430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$1,755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395933"/>
                  </a:ext>
                </a:extLst>
              </a:tr>
              <a:tr h="361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BR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$1,590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$1,995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9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6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1A3E7-7E2F-322B-0474-B3B6A5A4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Program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01579-9483-D476-3D22-54D2759B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061274"/>
          </a:xfrm>
        </p:spPr>
        <p:txBody>
          <a:bodyPr>
            <a:normAutofit/>
          </a:bodyPr>
          <a:lstStyle/>
          <a:p>
            <a:r>
              <a:rPr lang="en-US" sz="2000" dirty="0"/>
              <a:t>$1M available – applications accepted until funds are exhausted</a:t>
            </a:r>
          </a:p>
          <a:p>
            <a:r>
              <a:rPr lang="en-US" sz="2000" dirty="0"/>
              <a:t>Minimum award: $50,000</a:t>
            </a:r>
          </a:p>
          <a:p>
            <a:r>
              <a:rPr lang="en-US" sz="2000" dirty="0"/>
              <a:t>Maximum award: $500,000 ($50,000/unit)</a:t>
            </a:r>
          </a:p>
          <a:p>
            <a:r>
              <a:rPr lang="en-US" sz="2000" dirty="0"/>
              <a:t>Funding will be 50% grant &amp; 50% loan (low-interest)</a:t>
            </a:r>
          </a:p>
          <a:p>
            <a:r>
              <a:rPr lang="en-US" sz="2000" dirty="0"/>
              <a:t>Affordable rent prices will be monitored by submitting rent roles annually (rent cannot increase &gt;3% annually)</a:t>
            </a:r>
          </a:p>
          <a:p>
            <a:r>
              <a:rPr lang="en-US" sz="2000" dirty="0"/>
              <a:t>Affordable for-sale units will have restrictive covenants to maintain long-term affordability </a:t>
            </a:r>
          </a:p>
          <a:p>
            <a:r>
              <a:rPr lang="en-US" sz="2000" dirty="0"/>
              <a:t>Affordability periods:</a:t>
            </a:r>
          </a:p>
          <a:p>
            <a:pPr lvl="1"/>
            <a:r>
              <a:rPr lang="en-US" sz="1800" dirty="0"/>
              <a:t>5-15 years for rehab/conversion of existing housing (based on funding amount)</a:t>
            </a:r>
          </a:p>
          <a:p>
            <a:pPr lvl="1"/>
            <a:r>
              <a:rPr lang="en-US" sz="1800" dirty="0"/>
              <a:t>20 years for new construction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732F023-9D1F-4E60-0E67-B9D684E0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8302AE-A5A4-CF6E-A2F1-512D65C0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827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Eligibility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D5D57-B6E3-8F07-1F6D-95CB5CA7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762"/>
            <a:ext cx="8596668" cy="4818638"/>
          </a:xfrm>
        </p:spPr>
        <p:txBody>
          <a:bodyPr>
            <a:normAutofit/>
          </a:bodyPr>
          <a:lstStyle/>
          <a:p>
            <a:r>
              <a:rPr lang="en-US"/>
              <a:t>Applicants: Non-profit and for-profit developers are eligible to apply</a:t>
            </a:r>
          </a:p>
          <a:p>
            <a:r>
              <a:rPr lang="en-US"/>
              <a:t>Eligible activities:</a:t>
            </a:r>
          </a:p>
          <a:p>
            <a:pPr lvl="1"/>
            <a:r>
              <a:rPr lang="en-US"/>
              <a:t>New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construction of vacant infill single-family housing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construction of vacant 2–6-unit multifamily housing units </a:t>
            </a:r>
          </a:p>
          <a:p>
            <a:pPr lvl="1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Rehabilitation or conversion of vacant multifamily units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Project must have a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minimum of four (4) units (can include multiple sites/lots)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All sites must be within 3 miles of each other to support increased density near neighborhood anchors (bonus points if within ½ mile of Memphis 3.0 Nurture/Accelerate Anchors) </a:t>
            </a:r>
            <a:r>
              <a:rPr lang="en-US" i="1">
                <a:solidFill>
                  <a:srgbClr val="000000"/>
                </a:solidFill>
                <a:latin typeface="Arial" panose="020B0604020202020204" pitchFamily="34" charset="0"/>
              </a:rPr>
              <a:t>*link to map in application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Applicant must have site control and move into construction within 240 days of funding award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Developers must utilize MWBEs for a minimum of 25% of project costs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8B99FDB-F600-C4B7-6F84-CFFDC7D34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5" y="6372292"/>
            <a:ext cx="1277534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07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904</Words>
  <Application>Microsoft Office PowerPoint</Application>
  <PresentationFormat>Widescreen</PresentationFormat>
  <Paragraphs>143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Middle-Income Housing Pilot Program (MI-Pilot)</vt:lpstr>
      <vt:lpstr> Greetings Program Overview &amp; Goals Definitions Program Details Eligibility Application Components How to Apply Q&amp;A</vt:lpstr>
      <vt:lpstr>Background</vt:lpstr>
      <vt:lpstr>Program Overview &amp; Goals</vt:lpstr>
      <vt:lpstr>PowerPoint Presentation</vt:lpstr>
      <vt:lpstr>PowerPoint Presentation</vt:lpstr>
      <vt:lpstr>Definitions</vt:lpstr>
      <vt:lpstr>Program Details</vt:lpstr>
      <vt:lpstr>Eligibility</vt:lpstr>
      <vt:lpstr>Application Components</vt:lpstr>
      <vt:lpstr>PowerPoint Presentation</vt:lpstr>
      <vt:lpstr>PowerPoint Presentation</vt:lpstr>
      <vt:lpstr>PowerPoint Presentation</vt:lpstr>
      <vt:lpstr>Scoring</vt:lpstr>
      <vt:lpstr>Bonuses (50 Points)</vt:lpstr>
      <vt:lpstr>MI-Pilot Application Review</vt:lpstr>
      <vt:lpstr>How to Apply</vt:lpstr>
      <vt:lpstr>Submission Process &amp; Tips</vt:lpstr>
      <vt:lpstr>Questions?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Middle-Income Housing Pilot Program (MI-Pilot)</dc:title>
  <dc:creator/>
  <cp:lastModifiedBy>OMeara, Amanda</cp:lastModifiedBy>
  <cp:revision>2</cp:revision>
  <cp:lastPrinted>2024-10-01T15:46:13Z</cp:lastPrinted>
  <dcterms:created xsi:type="dcterms:W3CDTF">2024-09-26T19:53:40Z</dcterms:created>
  <dcterms:modified xsi:type="dcterms:W3CDTF">2025-01-30T16:00:21Z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4376f5-a622-4e53-a591-0432f32c2e47_Enabled">
    <vt:lpwstr>true</vt:lpwstr>
  </property>
  <property fmtid="{D5CDD505-2E9C-101B-9397-08002B2CF9AE}" pid="3" name="MSIP_Label_b34376f5-a622-4e53-a591-0432f32c2e47_SetDate">
    <vt:lpwstr>2024-09-26T19:53:48Z</vt:lpwstr>
  </property>
  <property fmtid="{D5CDD505-2E9C-101B-9397-08002B2CF9AE}" pid="4" name="MSIP_Label_b34376f5-a622-4e53-a591-0432f32c2e47_Method">
    <vt:lpwstr>Standard</vt:lpwstr>
  </property>
  <property fmtid="{D5CDD505-2E9C-101B-9397-08002B2CF9AE}" pid="5" name="MSIP_Label_b34376f5-a622-4e53-a591-0432f32c2e47_Name">
    <vt:lpwstr>b34376f5-a622-4e53-a591-0432f32c2e47</vt:lpwstr>
  </property>
  <property fmtid="{D5CDD505-2E9C-101B-9397-08002B2CF9AE}" pid="6" name="MSIP_Label_b34376f5-a622-4e53-a591-0432f32c2e47_SiteId">
    <vt:lpwstr>41647561-6537-4423-96a9-859e89f8919f</vt:lpwstr>
  </property>
  <property fmtid="{D5CDD505-2E9C-101B-9397-08002B2CF9AE}" pid="7" name="MSIP_Label_b34376f5-a622-4e53-a591-0432f32c2e47_ActionId">
    <vt:lpwstr>eac9ffdd-8a62-4478-bf24-8dc26ce5715a</vt:lpwstr>
  </property>
  <property fmtid="{D5CDD505-2E9C-101B-9397-08002B2CF9AE}" pid="8" name="MSIP_Label_b34376f5-a622-4e53-a591-0432f32c2e47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CoM Public</vt:lpwstr>
  </property>
</Properties>
</file>