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5143500" cx="9144000"/>
  <p:notesSz cx="6858000" cy="9144000"/>
  <p:embeddedFontLst>
    <p:embeddedFont>
      <p:font typeface="Montserrat"/>
      <p:regular r:id="rId18"/>
      <p:bold r:id="rId19"/>
      <p:italic r:id="rId20"/>
      <p:boldItalic r:id="rId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-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21" Type="http://schemas.openxmlformats.org/officeDocument/2006/relationships/font" Target="fonts/Montserrat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Montserrat-bold.fntdata"/><Relationship Id="rId6" Type="http://schemas.openxmlformats.org/officeDocument/2006/relationships/slide" Target="slides/slide1.xml"/><Relationship Id="rId18" Type="http://schemas.openxmlformats.org/officeDocument/2006/relationships/font" Target="fonts/Montserrat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15e715b66b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15e715b66b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15e715b66b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15e715b66b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51f8e98d6c962242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51f8e98d6c962242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595959"/>
                </a:solidFill>
              </a:rPr>
              <a:t>Wrap up </a:t>
            </a:r>
            <a:endParaRPr sz="180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595959"/>
                </a:solidFill>
              </a:rPr>
              <a:t>- contract between city and afterschool programs</a:t>
            </a:r>
            <a:endParaRPr sz="180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595959"/>
                </a:solidFill>
              </a:rPr>
              <a:t>-phase 2 going to be contract based - to get older youth and adults involved, teach landscaping skills</a:t>
            </a:r>
            <a:endParaRPr sz="180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595959"/>
                </a:solidFill>
              </a:rPr>
              <a:t>-trash be place in an area where city will come pick it up </a:t>
            </a:r>
            <a:endParaRPr sz="180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595959"/>
                </a:solidFill>
              </a:rPr>
              <a:t>-AI hotline for non-web users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15de5587f2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15de5587f2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10% decrease of blight in each zip code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15de5587f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15de5587f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15de5587f2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315de5587f2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15de5587f2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315de5587f2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15de5587f2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15de5587f2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15de5587f2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15de5587f2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15e715b66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15e715b66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15e715b66b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15e715b66b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3526425"/>
            <a:ext cx="8520600" cy="867600"/>
          </a:xfrm>
          <a:prstGeom prst="rect">
            <a:avLst/>
          </a:prstGeom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Challenge 1: Neighborhood Improvement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 rotWithShape="1">
          <a:blip r:embed="rId3">
            <a:alphaModFix/>
          </a:blip>
          <a:srcRect b="8809" l="2863" r="5945" t="0"/>
          <a:stretch/>
        </p:blipFill>
        <p:spPr>
          <a:xfrm>
            <a:off x="2621225" y="0"/>
            <a:ext cx="3490673" cy="34906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7" name="Google Shape;11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"/>
            <a:ext cx="9144001" cy="48693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4" name="Google Shape;12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9943"/>
            <a:ext cx="9143999" cy="4947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24"/>
          <p:cNvSpPr txBox="1"/>
          <p:nvPr/>
        </p:nvSpPr>
        <p:spPr>
          <a:xfrm>
            <a:off x="2908750" y="215075"/>
            <a:ext cx="3543600" cy="6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lt1"/>
                </a:solidFill>
              </a:rPr>
              <a:t>Thank you</a:t>
            </a:r>
            <a:endParaRPr sz="4000">
              <a:solidFill>
                <a:schemeClr val="lt1"/>
              </a:solidFill>
            </a:endParaRPr>
          </a:p>
        </p:txBody>
      </p:sp>
      <p:pic>
        <p:nvPicPr>
          <p:cNvPr id="131" name="Google Shape;131;p24"/>
          <p:cNvPicPr preferRelativeResize="0"/>
          <p:nvPr/>
        </p:nvPicPr>
        <p:blipFill rotWithShape="1">
          <a:blip r:embed="rId3">
            <a:alphaModFix/>
          </a:blip>
          <a:srcRect b="8809" l="2863" r="5945" t="0"/>
          <a:stretch/>
        </p:blipFill>
        <p:spPr>
          <a:xfrm>
            <a:off x="2416375" y="1089425"/>
            <a:ext cx="3490673" cy="3112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75" y="236475"/>
            <a:ext cx="9036826" cy="4712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24650"/>
            <a:ext cx="9144003" cy="4824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5" name="Google Shape;7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388" y="305700"/>
            <a:ext cx="8927227" cy="4655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2" name="Google Shape;8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48298"/>
            <a:ext cx="9144003" cy="47684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9" name="Google Shape;8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70591"/>
            <a:ext cx="9144003" cy="47729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6" name="Google Shape;9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075" y="201000"/>
            <a:ext cx="9083848" cy="4741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3" name="Google Shape;10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958" y="0"/>
            <a:ext cx="8578084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0" name="Google Shape;11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46548"/>
            <a:ext cx="9144000" cy="44504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