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7e1c5ed0e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7e1c5ed0e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7e1c5ed0e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7e1c5ed0e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7e1c5ed0e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7e1c5ed0e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7e1c5ed0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7e1c5ed0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7e1c5ed0e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7e1c5ed0e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7e1c5ed0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7e1c5ed0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7e1c5ed0e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7e1c5ed0e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7e1c5ed0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7e1c5ed0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7e1c5ed0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7e1c5ed0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7e1c5ed0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7e1c5ed0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7e1c5ed0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7e1c5ed0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7e1c5ed0e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7e1c5ed0e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elaborate, this API gateway would enable citizens, business, and civic service providers to get and receive Blight-related geographic data in real-time. In addition to reducing the input time from almost a minute to as little as five seconds, it would provide a public platform for technology and innovation across our city, and route requests to their appropriate department. With the addition of machine learning and speech-to-text, citizens could talk directly to an AI agent, populate the gateway with blight data, and create a service request from the appropriate jurisdiction accurately and seamlessly.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hyperlink" Target="http://drive.google.com/file/d/1mIiZUXyvPasMhsxharjmHWhkb3HisxPH/view" TargetMode="External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4148143" y="1139925"/>
            <a:ext cx="4464600" cy="167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solidFill>
                  <a:srgbClr val="FFFFFF"/>
                </a:solidFill>
              </a:rPr>
              <a:t>Byte the Blight</a:t>
            </a:r>
            <a:endParaRPr sz="488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597345" y="3556725"/>
            <a:ext cx="32814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Prince Bobo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Michael Gattas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Leo Rule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Mike </a:t>
            </a:r>
            <a:r>
              <a:rPr lang="en" sz="2000">
                <a:solidFill>
                  <a:srgbClr val="FFFFFF"/>
                </a:solidFill>
              </a:rPr>
              <a:t>Schoenberger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98451" y="170453"/>
            <a:ext cx="4874900" cy="473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475" y="-10"/>
            <a:ext cx="8708199" cy="539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249100" y="564750"/>
            <a:ext cx="2101200" cy="21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180050" y="213150"/>
            <a:ext cx="2366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Applying the Data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180050" y="1366275"/>
            <a:ext cx="21702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Nonprofits, volunteers</a:t>
            </a:r>
            <a:r>
              <a:rPr lang="en" sz="1500">
                <a:solidFill>
                  <a:schemeClr val="lt1"/>
                </a:solidFill>
              </a:rPr>
              <a:t>, and city workers could use a map built on top of the Blight Layer data stream to coordinate planned clean ups.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>
            <p:ph type="title"/>
          </p:nvPr>
        </p:nvSpPr>
        <p:spPr>
          <a:xfrm>
            <a:off x="104375" y="10275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>
                <a:solidFill>
                  <a:schemeClr val="lt1"/>
                </a:solidFill>
              </a:rPr>
              <a:t>Great nonprofits and </a:t>
            </a:r>
            <a:r>
              <a:rPr lang="en" sz="2220">
                <a:solidFill>
                  <a:schemeClr val="lt1"/>
                </a:solidFill>
              </a:rPr>
              <a:t>passionate</a:t>
            </a:r>
            <a:r>
              <a:rPr lang="en" sz="2220">
                <a:solidFill>
                  <a:schemeClr val="lt1"/>
                </a:solidFill>
              </a:rPr>
              <a:t> citizens want to help eliminate this.</a:t>
            </a:r>
            <a:endParaRPr sz="2220">
              <a:solidFill>
                <a:schemeClr val="lt1"/>
              </a:solidFill>
            </a:endParaRP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75" y="675450"/>
            <a:ext cx="8924102" cy="456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490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-24750"/>
            <a:ext cx="10149146" cy="67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0" y="203225"/>
            <a:ext cx="9144000" cy="6312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Help Our Community Thrive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050" y="0"/>
            <a:ext cx="9233050" cy="5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9050" y="-43050"/>
            <a:ext cx="4895826" cy="529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5721025" y="1134975"/>
            <a:ext cx="2482500" cy="28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Citizens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311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MLGW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County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TDOT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Upcyclers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Entrepreneurs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Tech Platforms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4806775" y="279425"/>
            <a:ext cx="4216800" cy="6618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</a:rPr>
              <a:t>Who Benefits?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571474" y="597425"/>
            <a:ext cx="544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chemeClr val="lt1"/>
                </a:solidFill>
              </a:rPr>
              <a:t>The Life-Cycle of Blight</a:t>
            </a:r>
            <a:endParaRPr sz="3020">
              <a:solidFill>
                <a:schemeClr val="lt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75" y="1323600"/>
            <a:ext cx="5371949" cy="302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RPReplay_Final1731784479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6418" y="173188"/>
            <a:ext cx="2218650" cy="47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20946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State of Blight in Memphis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2014875"/>
            <a:ext cx="2094600" cy="25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Last month, 55 dispatchers fielded nearly 7,000 new service requests every day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4036" y="0"/>
            <a:ext cx="65999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ctrTitle"/>
          </p:nvPr>
        </p:nvSpPr>
        <p:spPr>
          <a:xfrm>
            <a:off x="4275358" y="782503"/>
            <a:ext cx="4527600" cy="32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00">
                <a:solidFill>
                  <a:srgbClr val="FFFFFF"/>
                </a:solidFill>
              </a:rPr>
              <a:t>Public works alone will never solve Memphis Blight</a:t>
            </a:r>
            <a:endParaRPr sz="4400">
              <a:solidFill>
                <a:srgbClr val="FFFFFF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94482" y="446804"/>
            <a:ext cx="4377526" cy="42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We Need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effectLst>
            <a:outerShdw blurRad="214313" rotWithShape="0" algn="bl" dist="19050">
              <a:srgbClr val="000000">
                <a:alpha val="68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We need to capture the energy of passionate citizens, the Mayor’s Blight Team, other civic servants, entrepreneurs, and non-profits to flight blight by pursuing each of their own interests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1725" y="306400"/>
            <a:ext cx="2090574" cy="453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849" y="333375"/>
            <a:ext cx="2518174" cy="447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44549" cy="591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2874" y="363375"/>
            <a:ext cx="2616826" cy="46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Blight Layer Data Stream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1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We are building a new API Gateway to allow for seamless posting of blight-related data in our community and integrated solutions in civic, business, and personal spaces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350" y="2047350"/>
            <a:ext cx="5089891" cy="28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