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4261" r:id="rId4"/>
  </p:sldMasterIdLst>
  <p:notesMasterIdLst>
    <p:notesMasterId r:id="rId41"/>
  </p:notesMasterIdLst>
  <p:handoutMasterIdLst>
    <p:handoutMasterId r:id="rId42"/>
  </p:handoutMasterIdLst>
  <p:sldIdLst>
    <p:sldId id="302" r:id="rId5"/>
    <p:sldId id="385" r:id="rId6"/>
    <p:sldId id="303" r:id="rId7"/>
    <p:sldId id="274" r:id="rId8"/>
    <p:sldId id="377" r:id="rId9"/>
    <p:sldId id="454" r:id="rId10"/>
    <p:sldId id="348" r:id="rId11"/>
    <p:sldId id="353" r:id="rId12"/>
    <p:sldId id="455" r:id="rId13"/>
    <p:sldId id="325" r:id="rId14"/>
    <p:sldId id="328" r:id="rId15"/>
    <p:sldId id="459" r:id="rId16"/>
    <p:sldId id="327" r:id="rId17"/>
    <p:sldId id="457" r:id="rId18"/>
    <p:sldId id="354" r:id="rId19"/>
    <p:sldId id="355" r:id="rId20"/>
    <p:sldId id="382" r:id="rId21"/>
    <p:sldId id="387" r:id="rId22"/>
    <p:sldId id="369" r:id="rId23"/>
    <p:sldId id="389" r:id="rId24"/>
    <p:sldId id="391" r:id="rId25"/>
    <p:sldId id="388" r:id="rId26"/>
    <p:sldId id="392" r:id="rId27"/>
    <p:sldId id="368" r:id="rId28"/>
    <p:sldId id="359" r:id="rId29"/>
    <p:sldId id="458" r:id="rId30"/>
    <p:sldId id="360" r:id="rId31"/>
    <p:sldId id="361" r:id="rId32"/>
    <p:sldId id="365" r:id="rId33"/>
    <p:sldId id="366" r:id="rId34"/>
    <p:sldId id="367" r:id="rId35"/>
    <p:sldId id="460" r:id="rId36"/>
    <p:sldId id="376" r:id="rId37"/>
    <p:sldId id="293" r:id="rId38"/>
    <p:sldId id="384" r:id="rId39"/>
    <p:sldId id="390" r:id="rId40"/>
  </p:sldIdLst>
  <p:sldSz cx="9144000" cy="6858000" type="screen4x3"/>
  <p:notesSz cx="7010400" cy="92964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B82F643-EE5D-7BF6-57CE-5F0C4FA81F9F}" name="Harris, Felicia" initials="FH" userId="Harris, Felicia" providerId="None"/>
  <p188:author id="{D2A2D76D-10C7-ED4C-343B-9B79CB51E6FE}" name="Johnson, Tonya" initials="JT" userId="S::tonya.johnson@memphistn.gov::002f6fd7-d715-4748-a7a1-10b95f37013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Harris, Felicia" initials="HF" lastIdx="12" clrIdx="0">
    <p:extLst>
      <p:ext uri="{19B8F6BF-5375-455C-9EA6-DF929625EA0E}">
        <p15:presenceInfo xmlns:p15="http://schemas.microsoft.com/office/powerpoint/2012/main" userId="S::felicia.harris@memphistn.gov::f098cc95-2cc8-43ae-a33c-15ee4ee43fac" providerId="AD"/>
      </p:ext>
    </p:extLst>
  </p:cmAuthor>
  <p:cmAuthor id="2" name="Jackson, Margaret" initials="JM" lastIdx="5" clrIdx="1">
    <p:extLst>
      <p:ext uri="{19B8F6BF-5375-455C-9EA6-DF929625EA0E}">
        <p15:presenceInfo xmlns:p15="http://schemas.microsoft.com/office/powerpoint/2012/main" userId="S::margaret.jackson@memphistn.gov::181bd2cd-3553-4b7d-a5de-9482c2bf78f8" providerId="AD"/>
      </p:ext>
    </p:extLst>
  </p:cmAuthor>
  <p:cmAuthor id="3" name="Johnson, Tonya" initials="JT" lastIdx="1" clrIdx="2">
    <p:extLst>
      <p:ext uri="{19B8F6BF-5375-455C-9EA6-DF929625EA0E}">
        <p15:presenceInfo xmlns:p15="http://schemas.microsoft.com/office/powerpoint/2012/main" userId="S::tonya.johnson@memphistn.gov::002f6fd7-d715-4748-a7a1-10b95f3701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689A"/>
    <a:srgbClr val="8CA1C0"/>
    <a:srgbClr val="25165E"/>
    <a:srgbClr val="404040"/>
    <a:srgbClr val="5F5F5F"/>
    <a:srgbClr val="969696"/>
    <a:srgbClr val="DDDDDD"/>
    <a:srgbClr val="EAEAEA"/>
    <a:srgbClr val="C0C0C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BA1E40-0DA1-4BFF-87CE-4CE6BA1A6C9C}" v="355" dt="2023-12-11T20:16:00.7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openxmlformats.org/officeDocument/2006/relationships/tableStyles" Target="tableStyles.xml"/><Relationship Id="rId50"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son, Tonya" userId="002f6fd7-d715-4748-a7a1-10b95f370131" providerId="ADAL" clId="{B0BA1E40-0DA1-4BFF-87CE-4CE6BA1A6C9C}"/>
    <pc:docChg chg="undo redo custSel addSld delSld modSld">
      <pc:chgData name="Johnson, Tonya" userId="002f6fd7-d715-4748-a7a1-10b95f370131" providerId="ADAL" clId="{B0BA1E40-0DA1-4BFF-87CE-4CE6BA1A6C9C}" dt="2023-12-11T20:17:41.855" v="2043" actId="20577"/>
      <pc:docMkLst>
        <pc:docMk/>
      </pc:docMkLst>
      <pc:sldChg chg="modSp mod">
        <pc:chgData name="Johnson, Tonya" userId="002f6fd7-d715-4748-a7a1-10b95f370131" providerId="ADAL" clId="{B0BA1E40-0DA1-4BFF-87CE-4CE6BA1A6C9C}" dt="2023-12-11T20:13:51.214" v="2008" actId="255"/>
        <pc:sldMkLst>
          <pc:docMk/>
          <pc:sldMk cId="0" sldId="302"/>
        </pc:sldMkLst>
        <pc:spChg chg="mod">
          <ac:chgData name="Johnson, Tonya" userId="002f6fd7-d715-4748-a7a1-10b95f370131" providerId="ADAL" clId="{B0BA1E40-0DA1-4BFF-87CE-4CE6BA1A6C9C}" dt="2023-12-11T20:13:51.214" v="2008" actId="255"/>
          <ac:spMkLst>
            <pc:docMk/>
            <pc:sldMk cId="0" sldId="302"/>
            <ac:spMk id="2" creationId="{AE4C8B47-5CF9-4AEF-9600-B14DC5C15C52}"/>
          </ac:spMkLst>
        </pc:spChg>
      </pc:sldChg>
      <pc:sldChg chg="modSp mod">
        <pc:chgData name="Johnson, Tonya" userId="002f6fd7-d715-4748-a7a1-10b95f370131" providerId="ADAL" clId="{B0BA1E40-0DA1-4BFF-87CE-4CE6BA1A6C9C}" dt="2023-12-11T20:14:44.527" v="2012" actId="122"/>
        <pc:sldMkLst>
          <pc:docMk/>
          <pc:sldMk cId="0" sldId="303"/>
        </pc:sldMkLst>
        <pc:spChg chg="mod">
          <ac:chgData name="Johnson, Tonya" userId="002f6fd7-d715-4748-a7a1-10b95f370131" providerId="ADAL" clId="{B0BA1E40-0DA1-4BFF-87CE-4CE6BA1A6C9C}" dt="2023-12-11T20:14:44.527" v="2012" actId="122"/>
          <ac:spMkLst>
            <pc:docMk/>
            <pc:sldMk cId="0" sldId="303"/>
            <ac:spMk id="2" creationId="{085D31B8-FA41-4E7F-B4F3-9DF558CA280E}"/>
          </ac:spMkLst>
        </pc:spChg>
      </pc:sldChg>
      <pc:sldChg chg="del">
        <pc:chgData name="Johnson, Tonya" userId="002f6fd7-d715-4748-a7a1-10b95f370131" providerId="ADAL" clId="{B0BA1E40-0DA1-4BFF-87CE-4CE6BA1A6C9C}" dt="2023-12-11T20:14:07.716" v="2009" actId="2696"/>
        <pc:sldMkLst>
          <pc:docMk/>
          <pc:sldMk cId="0" sldId="314"/>
        </pc:sldMkLst>
      </pc:sldChg>
      <pc:sldChg chg="modSp mod">
        <pc:chgData name="Johnson, Tonya" userId="002f6fd7-d715-4748-a7a1-10b95f370131" providerId="ADAL" clId="{B0BA1E40-0DA1-4BFF-87CE-4CE6BA1A6C9C}" dt="2023-12-11T20:16:00.767" v="2016" actId="20577"/>
        <pc:sldMkLst>
          <pc:docMk/>
          <pc:sldMk cId="0" sldId="360"/>
        </pc:sldMkLst>
        <pc:graphicFrameChg chg="mod">
          <ac:chgData name="Johnson, Tonya" userId="002f6fd7-d715-4748-a7a1-10b95f370131" providerId="ADAL" clId="{B0BA1E40-0DA1-4BFF-87CE-4CE6BA1A6C9C}" dt="2023-12-11T20:16:00.767" v="2016" actId="20577"/>
          <ac:graphicFrameMkLst>
            <pc:docMk/>
            <pc:sldMk cId="0" sldId="360"/>
            <ac:graphicFrameMk id="39944" creationId="{D24A37BC-B712-47A7-BC86-F98E116ADC8D}"/>
          </ac:graphicFrameMkLst>
        </pc:graphicFrameChg>
      </pc:sldChg>
      <pc:sldChg chg="addSp delSp modSp mod setBg">
        <pc:chgData name="Johnson, Tonya" userId="002f6fd7-d715-4748-a7a1-10b95f370131" providerId="ADAL" clId="{B0BA1E40-0DA1-4BFF-87CE-4CE6BA1A6C9C}" dt="2023-12-04T18:35:01.962" v="1745" actId="14100"/>
        <pc:sldMkLst>
          <pc:docMk/>
          <pc:sldMk cId="0" sldId="361"/>
        </pc:sldMkLst>
        <pc:spChg chg="del">
          <ac:chgData name="Johnson, Tonya" userId="002f6fd7-d715-4748-a7a1-10b95f370131" providerId="ADAL" clId="{B0BA1E40-0DA1-4BFF-87CE-4CE6BA1A6C9C}" dt="2023-12-04T18:30:56.039" v="1729" actId="478"/>
          <ac:spMkLst>
            <pc:docMk/>
            <pc:sldMk cId="0" sldId="361"/>
            <ac:spMk id="14" creationId="{A02ABA9C-966C-4D6A-9AE8-15A8A10F1AD0}"/>
          </ac:spMkLst>
        </pc:spChg>
        <pc:spChg chg="mod">
          <ac:chgData name="Johnson, Tonya" userId="002f6fd7-d715-4748-a7a1-10b95f370131" providerId="ADAL" clId="{B0BA1E40-0DA1-4BFF-87CE-4CE6BA1A6C9C}" dt="2023-12-04T18:34:17.709" v="1741" actId="26606"/>
          <ac:spMkLst>
            <pc:docMk/>
            <pc:sldMk cId="0" sldId="361"/>
            <ac:spMk id="40962" creationId="{FC42BF16-0843-4AC4-AA44-94689A7E2C0A}"/>
          </ac:spMkLst>
        </pc:spChg>
        <pc:spChg chg="mod ord">
          <ac:chgData name="Johnson, Tonya" userId="002f6fd7-d715-4748-a7a1-10b95f370131" providerId="ADAL" clId="{B0BA1E40-0DA1-4BFF-87CE-4CE6BA1A6C9C}" dt="2023-12-04T18:34:17.709" v="1741" actId="26606"/>
          <ac:spMkLst>
            <pc:docMk/>
            <pc:sldMk cId="0" sldId="361"/>
            <ac:spMk id="40963" creationId="{8E2BCB8B-C60D-484F-8011-CA3315BE3C4E}"/>
          </ac:spMkLst>
        </pc:spChg>
        <pc:spChg chg="add del">
          <ac:chgData name="Johnson, Tonya" userId="002f6fd7-d715-4748-a7a1-10b95f370131" providerId="ADAL" clId="{B0BA1E40-0DA1-4BFF-87CE-4CE6BA1A6C9C}" dt="2023-12-04T18:34:17.709" v="1741" actId="26606"/>
          <ac:spMkLst>
            <pc:docMk/>
            <pc:sldMk cId="0" sldId="361"/>
            <ac:spMk id="40968" creationId="{F240A2FC-E2C3-458D-96B4-5DF9028D93A5}"/>
          </ac:spMkLst>
        </pc:spChg>
        <pc:spChg chg="add del">
          <ac:chgData name="Johnson, Tonya" userId="002f6fd7-d715-4748-a7a1-10b95f370131" providerId="ADAL" clId="{B0BA1E40-0DA1-4BFF-87CE-4CE6BA1A6C9C}" dt="2023-12-04T18:34:17.709" v="1741" actId="26606"/>
          <ac:spMkLst>
            <pc:docMk/>
            <pc:sldMk cId="0" sldId="361"/>
            <ac:spMk id="40970" creationId="{5F097929-F3D6-4D1F-8AFC-CF348171A9E1}"/>
          </ac:spMkLst>
        </pc:spChg>
        <pc:spChg chg="add del">
          <ac:chgData name="Johnson, Tonya" userId="002f6fd7-d715-4748-a7a1-10b95f370131" providerId="ADAL" clId="{B0BA1E40-0DA1-4BFF-87CE-4CE6BA1A6C9C}" dt="2023-12-04T18:34:17.709" v="1741" actId="26606"/>
          <ac:spMkLst>
            <pc:docMk/>
            <pc:sldMk cId="0" sldId="361"/>
            <ac:spMk id="40974" creationId="{990BAFCD-EA0A-47F4-8B00-AAB1E67A90CC}"/>
          </ac:spMkLst>
        </pc:spChg>
        <pc:spChg chg="add del">
          <ac:chgData name="Johnson, Tonya" userId="002f6fd7-d715-4748-a7a1-10b95f370131" providerId="ADAL" clId="{B0BA1E40-0DA1-4BFF-87CE-4CE6BA1A6C9C}" dt="2023-12-04T18:34:17.709" v="1741" actId="26606"/>
          <ac:spMkLst>
            <pc:docMk/>
            <pc:sldMk cId="0" sldId="361"/>
            <ac:spMk id="40976" creationId="{621D8EC4-8163-48C9-89D6-8555E98AB9A8}"/>
          </ac:spMkLst>
        </pc:spChg>
        <pc:spChg chg="add del">
          <ac:chgData name="Johnson, Tonya" userId="002f6fd7-d715-4748-a7a1-10b95f370131" providerId="ADAL" clId="{B0BA1E40-0DA1-4BFF-87CE-4CE6BA1A6C9C}" dt="2023-12-04T18:34:17.709" v="1741" actId="26606"/>
          <ac:spMkLst>
            <pc:docMk/>
            <pc:sldMk cId="0" sldId="361"/>
            <ac:spMk id="40978" creationId="{7B7C6C2A-33C4-4D5D-8EB1-A8803DCB7566}"/>
          </ac:spMkLst>
        </pc:spChg>
        <pc:picChg chg="add del mod modCrop">
          <ac:chgData name="Johnson, Tonya" userId="002f6fd7-d715-4748-a7a1-10b95f370131" providerId="ADAL" clId="{B0BA1E40-0DA1-4BFF-87CE-4CE6BA1A6C9C}" dt="2023-12-04T18:35:01.962" v="1745" actId="14100"/>
          <ac:picMkLst>
            <pc:docMk/>
            <pc:sldMk cId="0" sldId="361"/>
            <ac:picMk id="3" creationId="{1B7C8D8C-F5E0-37CE-08B0-F4F4C125C7F2}"/>
          </ac:picMkLst>
        </pc:picChg>
        <pc:picChg chg="del">
          <ac:chgData name="Johnson, Tonya" userId="002f6fd7-d715-4748-a7a1-10b95f370131" providerId="ADAL" clId="{B0BA1E40-0DA1-4BFF-87CE-4CE6BA1A6C9C}" dt="2023-12-04T18:30:51.402" v="1728" actId="478"/>
          <ac:picMkLst>
            <pc:docMk/>
            <pc:sldMk cId="0" sldId="361"/>
            <ac:picMk id="13" creationId="{FF86E7CB-FF84-4123-AA8E-C7F94AD8329E}"/>
          </ac:picMkLst>
        </pc:picChg>
        <pc:cxnChg chg="add del">
          <ac:chgData name="Johnson, Tonya" userId="002f6fd7-d715-4748-a7a1-10b95f370131" providerId="ADAL" clId="{B0BA1E40-0DA1-4BFF-87CE-4CE6BA1A6C9C}" dt="2023-12-04T18:34:17.709" v="1741" actId="26606"/>
          <ac:cxnSpMkLst>
            <pc:docMk/>
            <pc:sldMk cId="0" sldId="361"/>
            <ac:cxnSpMk id="40972" creationId="{43074C91-9045-414B-B5F9-567DAE3EED25}"/>
          </ac:cxnSpMkLst>
        </pc:cxnChg>
      </pc:sldChg>
      <pc:sldChg chg="modSp mod">
        <pc:chgData name="Johnson, Tonya" userId="002f6fd7-d715-4748-a7a1-10b95f370131" providerId="ADAL" clId="{B0BA1E40-0DA1-4BFF-87CE-4CE6BA1A6C9C}" dt="2023-11-30T18:25:10.985" v="1253" actId="20577"/>
        <pc:sldMkLst>
          <pc:docMk/>
          <pc:sldMk cId="0" sldId="366"/>
        </pc:sldMkLst>
        <pc:spChg chg="mod">
          <ac:chgData name="Johnson, Tonya" userId="002f6fd7-d715-4748-a7a1-10b95f370131" providerId="ADAL" clId="{B0BA1E40-0DA1-4BFF-87CE-4CE6BA1A6C9C}" dt="2023-11-30T18:25:10.985" v="1253" actId="20577"/>
          <ac:spMkLst>
            <pc:docMk/>
            <pc:sldMk cId="0" sldId="366"/>
            <ac:spMk id="46083" creationId="{A3B9E8EF-51BE-40D3-B035-E47D7B760550}"/>
          </ac:spMkLst>
        </pc:spChg>
      </pc:sldChg>
      <pc:sldChg chg="modSp mod">
        <pc:chgData name="Johnson, Tonya" userId="002f6fd7-d715-4748-a7a1-10b95f370131" providerId="ADAL" clId="{B0BA1E40-0DA1-4BFF-87CE-4CE6BA1A6C9C}" dt="2023-11-30T18:31:28.812" v="1536" actId="5793"/>
        <pc:sldMkLst>
          <pc:docMk/>
          <pc:sldMk cId="0" sldId="367"/>
        </pc:sldMkLst>
        <pc:spChg chg="mod">
          <ac:chgData name="Johnson, Tonya" userId="002f6fd7-d715-4748-a7a1-10b95f370131" providerId="ADAL" clId="{B0BA1E40-0DA1-4BFF-87CE-4CE6BA1A6C9C}" dt="2023-11-30T18:31:28.812" v="1536" actId="5793"/>
          <ac:spMkLst>
            <pc:docMk/>
            <pc:sldMk cId="0" sldId="367"/>
            <ac:spMk id="47107" creationId="{59FB2766-8635-404F-B826-390D5BF9F8B4}"/>
          </ac:spMkLst>
        </pc:spChg>
      </pc:sldChg>
      <pc:sldChg chg="addSp delSp modSp mod">
        <pc:chgData name="Johnson, Tonya" userId="002f6fd7-d715-4748-a7a1-10b95f370131" providerId="ADAL" clId="{B0BA1E40-0DA1-4BFF-87CE-4CE6BA1A6C9C}" dt="2023-12-11T20:17:41.855" v="2043" actId="20577"/>
        <pc:sldMkLst>
          <pc:docMk/>
          <pc:sldMk cId="0" sldId="376"/>
        </pc:sldMkLst>
        <pc:spChg chg="mod">
          <ac:chgData name="Johnson, Tonya" userId="002f6fd7-d715-4748-a7a1-10b95f370131" providerId="ADAL" clId="{B0BA1E40-0DA1-4BFF-87CE-4CE6BA1A6C9C}" dt="2023-11-30T18:32:13.164" v="1544" actId="14100"/>
          <ac:spMkLst>
            <pc:docMk/>
            <pc:sldMk cId="0" sldId="376"/>
            <ac:spMk id="3" creationId="{09E333C9-DBB0-4AF4-BB82-422745C4C621}"/>
          </ac:spMkLst>
        </pc:spChg>
        <pc:spChg chg="mod">
          <ac:chgData name="Johnson, Tonya" userId="002f6fd7-d715-4748-a7a1-10b95f370131" providerId="ADAL" clId="{B0BA1E40-0DA1-4BFF-87CE-4CE6BA1A6C9C}" dt="2023-11-30T18:32:07.087" v="1542" actId="27636"/>
          <ac:spMkLst>
            <pc:docMk/>
            <pc:sldMk cId="0" sldId="376"/>
            <ac:spMk id="5" creationId="{87F2DE81-F152-4A10-939C-C9184EB72AC3}"/>
          </ac:spMkLst>
        </pc:spChg>
        <pc:spChg chg="mod">
          <ac:chgData name="Johnson, Tonya" userId="002f6fd7-d715-4748-a7a1-10b95f370131" providerId="ADAL" clId="{B0BA1E40-0DA1-4BFF-87CE-4CE6BA1A6C9C}" dt="2023-11-30T19:42:11.295" v="1595" actId="14100"/>
          <ac:spMkLst>
            <pc:docMk/>
            <pc:sldMk cId="0" sldId="376"/>
            <ac:spMk id="33794" creationId="{60E065C7-152E-4881-9A1A-79C828F1A247}"/>
          </ac:spMkLst>
        </pc:spChg>
        <pc:spChg chg="mod">
          <ac:chgData name="Johnson, Tonya" userId="002f6fd7-d715-4748-a7a1-10b95f370131" providerId="ADAL" clId="{B0BA1E40-0DA1-4BFF-87CE-4CE6BA1A6C9C}" dt="2023-12-11T20:17:41.855" v="2043" actId="20577"/>
          <ac:spMkLst>
            <pc:docMk/>
            <pc:sldMk cId="0" sldId="376"/>
            <ac:spMk id="33795" creationId="{D2A3AD19-6501-41B7-A7A7-454171920B74}"/>
          </ac:spMkLst>
        </pc:spChg>
        <pc:picChg chg="del">
          <ac:chgData name="Johnson, Tonya" userId="002f6fd7-d715-4748-a7a1-10b95f370131" providerId="ADAL" clId="{B0BA1E40-0DA1-4BFF-87CE-4CE6BA1A6C9C}" dt="2023-12-04T18:56:21.366" v="1820" actId="478"/>
          <ac:picMkLst>
            <pc:docMk/>
            <pc:sldMk cId="0" sldId="376"/>
            <ac:picMk id="2" creationId="{E0097F01-8F89-4A29-80E3-32FA08F62D97}"/>
          </ac:picMkLst>
        </pc:picChg>
        <pc:picChg chg="add mod">
          <ac:chgData name="Johnson, Tonya" userId="002f6fd7-d715-4748-a7a1-10b95f370131" providerId="ADAL" clId="{B0BA1E40-0DA1-4BFF-87CE-4CE6BA1A6C9C}" dt="2023-12-04T18:56:41.084" v="1828" actId="14100"/>
          <ac:picMkLst>
            <pc:docMk/>
            <pc:sldMk cId="0" sldId="376"/>
            <ac:picMk id="4" creationId="{CE4C43A2-C6E4-B2DA-B93B-B7D62EC32667}"/>
          </ac:picMkLst>
        </pc:picChg>
      </pc:sldChg>
      <pc:sldChg chg="modSp">
        <pc:chgData name="Johnson, Tonya" userId="002f6fd7-d715-4748-a7a1-10b95f370131" providerId="ADAL" clId="{B0BA1E40-0DA1-4BFF-87CE-4CE6BA1A6C9C}" dt="2023-12-08T15:15:40.249" v="1962"/>
        <pc:sldMkLst>
          <pc:docMk/>
          <pc:sldMk cId="78939641" sldId="384"/>
        </pc:sldMkLst>
        <pc:graphicFrameChg chg="mod">
          <ac:chgData name="Johnson, Tonya" userId="002f6fd7-d715-4748-a7a1-10b95f370131" providerId="ADAL" clId="{B0BA1E40-0DA1-4BFF-87CE-4CE6BA1A6C9C}" dt="2023-12-08T15:15:40.249" v="1962"/>
          <ac:graphicFrameMkLst>
            <pc:docMk/>
            <pc:sldMk cId="78939641" sldId="384"/>
            <ac:graphicFrameMk id="6" creationId="{E824AC3D-9D75-471E-BC4F-95F74884BF7C}"/>
          </ac:graphicFrameMkLst>
        </pc:graphicFrameChg>
      </pc:sldChg>
      <pc:sldChg chg="addSp delSp modSp mod">
        <pc:chgData name="Johnson, Tonya" userId="002f6fd7-d715-4748-a7a1-10b95f370131" providerId="ADAL" clId="{B0BA1E40-0DA1-4BFF-87CE-4CE6BA1A6C9C}" dt="2023-12-04T18:57:03.360" v="1835" actId="14100"/>
        <pc:sldMkLst>
          <pc:docMk/>
          <pc:sldMk cId="3658444584" sldId="390"/>
        </pc:sldMkLst>
        <pc:picChg chg="del">
          <ac:chgData name="Johnson, Tonya" userId="002f6fd7-d715-4748-a7a1-10b95f370131" providerId="ADAL" clId="{B0BA1E40-0DA1-4BFF-87CE-4CE6BA1A6C9C}" dt="2023-12-04T18:56:46.445" v="1829" actId="478"/>
          <ac:picMkLst>
            <pc:docMk/>
            <pc:sldMk cId="3658444584" sldId="390"/>
            <ac:picMk id="2" creationId="{E0097F01-8F89-4A29-80E3-32FA08F62D97}"/>
          </ac:picMkLst>
        </pc:picChg>
        <pc:picChg chg="add mod">
          <ac:chgData name="Johnson, Tonya" userId="002f6fd7-d715-4748-a7a1-10b95f370131" providerId="ADAL" clId="{B0BA1E40-0DA1-4BFF-87CE-4CE6BA1A6C9C}" dt="2023-12-04T18:57:03.360" v="1835" actId="14100"/>
          <ac:picMkLst>
            <pc:docMk/>
            <pc:sldMk cId="3658444584" sldId="390"/>
            <ac:picMk id="3" creationId="{572F0642-45C0-8486-D8BA-4AB63D922588}"/>
          </ac:picMkLst>
        </pc:picChg>
      </pc:sldChg>
      <pc:sldChg chg="addSp delSp modSp mod">
        <pc:chgData name="Johnson, Tonya" userId="002f6fd7-d715-4748-a7a1-10b95f370131" providerId="ADAL" clId="{B0BA1E40-0DA1-4BFF-87CE-4CE6BA1A6C9C}" dt="2023-12-04T18:47:14.337" v="1760" actId="732"/>
        <pc:sldMkLst>
          <pc:docMk/>
          <pc:sldMk cId="3310129180" sldId="391"/>
        </pc:sldMkLst>
        <pc:picChg chg="add del">
          <ac:chgData name="Johnson, Tonya" userId="002f6fd7-d715-4748-a7a1-10b95f370131" providerId="ADAL" clId="{B0BA1E40-0DA1-4BFF-87CE-4CE6BA1A6C9C}" dt="2023-12-04T18:43:32.382" v="1748" actId="478"/>
          <ac:picMkLst>
            <pc:docMk/>
            <pc:sldMk cId="3310129180" sldId="391"/>
            <ac:picMk id="2" creationId="{C08EEDB0-DF6E-4A0D-87FE-42C4E00C1DE6}"/>
          </ac:picMkLst>
        </pc:picChg>
        <pc:picChg chg="add mod modCrop">
          <ac:chgData name="Johnson, Tonya" userId="002f6fd7-d715-4748-a7a1-10b95f370131" providerId="ADAL" clId="{B0BA1E40-0DA1-4BFF-87CE-4CE6BA1A6C9C}" dt="2023-12-04T18:47:14.337" v="1760" actId="732"/>
          <ac:picMkLst>
            <pc:docMk/>
            <pc:sldMk cId="3310129180" sldId="391"/>
            <ac:picMk id="4" creationId="{DCD94CAC-D342-80C0-20A1-96B0158CB37F}"/>
          </ac:picMkLst>
        </pc:picChg>
      </pc:sldChg>
      <pc:sldChg chg="addSp delSp modSp mod">
        <pc:chgData name="Johnson, Tonya" userId="002f6fd7-d715-4748-a7a1-10b95f370131" providerId="ADAL" clId="{B0BA1E40-0DA1-4BFF-87CE-4CE6BA1A6C9C}" dt="2023-12-04T18:53:58.458" v="1819" actId="732"/>
        <pc:sldMkLst>
          <pc:docMk/>
          <pc:sldMk cId="2395222488" sldId="392"/>
        </pc:sldMkLst>
        <pc:spChg chg="del mod">
          <ac:chgData name="Johnson, Tonya" userId="002f6fd7-d715-4748-a7a1-10b95f370131" providerId="ADAL" clId="{B0BA1E40-0DA1-4BFF-87CE-4CE6BA1A6C9C}" dt="2023-12-04T18:49:12.496" v="1767"/>
          <ac:spMkLst>
            <pc:docMk/>
            <pc:sldMk cId="2395222488" sldId="392"/>
            <ac:spMk id="5" creationId="{53DCA2E7-DDEA-4750-8332-D8D8F0C80B58}"/>
          </ac:spMkLst>
        </pc:spChg>
        <pc:picChg chg="add del mod modCrop">
          <ac:chgData name="Johnson, Tonya" userId="002f6fd7-d715-4748-a7a1-10b95f370131" providerId="ADAL" clId="{B0BA1E40-0DA1-4BFF-87CE-4CE6BA1A6C9C}" dt="2023-12-04T18:53:58.458" v="1819" actId="732"/>
          <ac:picMkLst>
            <pc:docMk/>
            <pc:sldMk cId="2395222488" sldId="392"/>
            <ac:picMk id="3" creationId="{A8F87AEA-5783-1ECD-BAE2-46D7ABE0A163}"/>
          </ac:picMkLst>
        </pc:picChg>
        <pc:picChg chg="del">
          <ac:chgData name="Johnson, Tonya" userId="002f6fd7-d715-4748-a7a1-10b95f370131" providerId="ADAL" clId="{B0BA1E40-0DA1-4BFF-87CE-4CE6BA1A6C9C}" dt="2023-12-04T18:48:42.758" v="1761" actId="478"/>
          <ac:picMkLst>
            <pc:docMk/>
            <pc:sldMk cId="2395222488" sldId="392"/>
            <ac:picMk id="4" creationId="{24DB14E9-2548-428B-863C-422DCABF7C38}"/>
          </ac:picMkLst>
        </pc:picChg>
      </pc:sldChg>
      <pc:sldChg chg="addSp delSp modSp new mod">
        <pc:chgData name="Johnson, Tonya" userId="002f6fd7-d715-4748-a7a1-10b95f370131" providerId="ADAL" clId="{B0BA1E40-0DA1-4BFF-87CE-4CE6BA1A6C9C}" dt="2023-12-05T21:46:08.164" v="1891" actId="14100"/>
        <pc:sldMkLst>
          <pc:docMk/>
          <pc:sldMk cId="2706529142" sldId="460"/>
        </pc:sldMkLst>
        <pc:spChg chg="mod">
          <ac:chgData name="Johnson, Tonya" userId="002f6fd7-d715-4748-a7a1-10b95f370131" providerId="ADAL" clId="{B0BA1E40-0DA1-4BFF-87CE-4CE6BA1A6C9C}" dt="2023-12-05T21:45:07.414" v="1881" actId="113"/>
          <ac:spMkLst>
            <pc:docMk/>
            <pc:sldMk cId="2706529142" sldId="460"/>
            <ac:spMk id="2" creationId="{2A283F4A-A4C3-9186-AE55-C1BB4E75F8C0}"/>
          </ac:spMkLst>
        </pc:spChg>
        <pc:spChg chg="del">
          <ac:chgData name="Johnson, Tonya" userId="002f6fd7-d715-4748-a7a1-10b95f370131" providerId="ADAL" clId="{B0BA1E40-0DA1-4BFF-87CE-4CE6BA1A6C9C}" dt="2023-12-05T21:41:33.057" v="1838"/>
          <ac:spMkLst>
            <pc:docMk/>
            <pc:sldMk cId="2706529142" sldId="460"/>
            <ac:spMk id="3" creationId="{CDA7DC56-8F8E-CD5C-9EEE-876614C2272D}"/>
          </ac:spMkLst>
        </pc:spChg>
        <pc:picChg chg="add mod">
          <ac:chgData name="Johnson, Tonya" userId="002f6fd7-d715-4748-a7a1-10b95f370131" providerId="ADAL" clId="{B0BA1E40-0DA1-4BFF-87CE-4CE6BA1A6C9C}" dt="2023-12-05T21:46:08.164" v="1891" actId="14100"/>
          <ac:picMkLst>
            <pc:docMk/>
            <pc:sldMk cId="2706529142" sldId="460"/>
            <ac:picMk id="5" creationId="{332C94FA-B170-8F66-384C-685EEFBB9E6E}"/>
          </ac:picMkLst>
        </pc:picChg>
      </pc:sldChg>
      <pc:sldChg chg="addSp delSp modSp new del mod">
        <pc:chgData name="Johnson, Tonya" userId="002f6fd7-d715-4748-a7a1-10b95f370131" providerId="ADAL" clId="{B0BA1E40-0DA1-4BFF-87CE-4CE6BA1A6C9C}" dt="2023-12-11T20:16:32.613" v="2017" actId="47"/>
        <pc:sldMkLst>
          <pc:docMk/>
          <pc:sldMk cId="2556277455" sldId="461"/>
        </pc:sldMkLst>
        <pc:spChg chg="mod">
          <ac:chgData name="Johnson, Tonya" userId="002f6fd7-d715-4748-a7a1-10b95f370131" providerId="ADAL" clId="{B0BA1E40-0DA1-4BFF-87CE-4CE6BA1A6C9C}" dt="2023-12-05T21:45:38.249" v="1884" actId="14100"/>
          <ac:spMkLst>
            <pc:docMk/>
            <pc:sldMk cId="2556277455" sldId="461"/>
            <ac:spMk id="2" creationId="{D44B1860-9D8A-7F24-0F60-EBD9708396F0}"/>
          </ac:spMkLst>
        </pc:spChg>
        <pc:spChg chg="del">
          <ac:chgData name="Johnson, Tonya" userId="002f6fd7-d715-4748-a7a1-10b95f370131" providerId="ADAL" clId="{B0BA1E40-0DA1-4BFF-87CE-4CE6BA1A6C9C}" dt="2023-12-05T21:42:05.269" v="1841"/>
          <ac:spMkLst>
            <pc:docMk/>
            <pc:sldMk cId="2556277455" sldId="461"/>
            <ac:spMk id="3" creationId="{20826F34-C07F-CCEC-B33B-17C1B3BBF13B}"/>
          </ac:spMkLst>
        </pc:spChg>
        <pc:picChg chg="add mod">
          <ac:chgData name="Johnson, Tonya" userId="002f6fd7-d715-4748-a7a1-10b95f370131" providerId="ADAL" clId="{B0BA1E40-0DA1-4BFF-87CE-4CE6BA1A6C9C}" dt="2023-12-05T21:45:55.465" v="1888" actId="14100"/>
          <ac:picMkLst>
            <pc:docMk/>
            <pc:sldMk cId="2556277455" sldId="461"/>
            <ac:picMk id="5" creationId="{F4E48388-6494-021E-E22A-15509B800DD4}"/>
          </ac:picMkLst>
        </pc:picChg>
        <pc:picChg chg="add del mod">
          <ac:chgData name="Johnson, Tonya" userId="002f6fd7-d715-4748-a7a1-10b95f370131" providerId="ADAL" clId="{B0BA1E40-0DA1-4BFF-87CE-4CE6BA1A6C9C}" dt="2023-12-05T21:44:56.873" v="1880"/>
          <ac:picMkLst>
            <pc:docMk/>
            <pc:sldMk cId="2556277455" sldId="461"/>
            <ac:picMk id="7" creationId="{8CD27232-C6FB-9C29-77B8-97ED40D146EC}"/>
          </ac:picMkLst>
        </pc:picChg>
      </pc:sldChg>
    </pc:docChg>
  </pc:docChgLst>
  <pc:docChgLst>
    <pc:chgData name="Johnson, Tonya" userId="S::tonya.johnson@memphistn.gov::002f6fd7-d715-4748-a7a1-10b95f370131" providerId="AD" clId="Web-{EC869DC7-4387-405D-B227-6205B9957ACB}"/>
    <pc:docChg chg="modSld">
      <pc:chgData name="Johnson, Tonya" userId="S::tonya.johnson@memphistn.gov::002f6fd7-d715-4748-a7a1-10b95f370131" providerId="AD" clId="Web-{EC869DC7-4387-405D-B227-6205B9957ACB}" dt="2023-11-29T19:00:45.155" v="4" actId="14100"/>
      <pc:docMkLst>
        <pc:docMk/>
      </pc:docMkLst>
      <pc:sldChg chg="modSp">
        <pc:chgData name="Johnson, Tonya" userId="S::tonya.johnson@memphistn.gov::002f6fd7-d715-4748-a7a1-10b95f370131" providerId="AD" clId="Web-{EC869DC7-4387-405D-B227-6205B9957ACB}" dt="2023-11-29T19:00:45.155" v="4" actId="14100"/>
        <pc:sldMkLst>
          <pc:docMk/>
          <pc:sldMk cId="78939641" sldId="384"/>
        </pc:sldMkLst>
        <pc:graphicFrameChg chg="mod modGraphic">
          <ac:chgData name="Johnson, Tonya" userId="S::tonya.johnson@memphistn.gov::002f6fd7-d715-4748-a7a1-10b95f370131" providerId="AD" clId="Web-{EC869DC7-4387-405D-B227-6205B9957ACB}" dt="2023-11-29T19:00:45.155" v="4" actId="14100"/>
          <ac:graphicFrameMkLst>
            <pc:docMk/>
            <pc:sldMk cId="78939641" sldId="384"/>
            <ac:graphicFrameMk id="6" creationId="{E824AC3D-9D75-471E-BC4F-95F74884BF7C}"/>
          </ac:graphicFrameMkLst>
        </pc:graphicFrameChg>
      </pc:sldChg>
    </pc:docChg>
  </pc:docChgLst>
  <pc:docChgLst>
    <pc:chgData name="Paredes, Alejandro" userId="S::alejandro.paredes@memphistn.gov::ddad96e3-3657-4fc3-8734-1201bd586d9c" providerId="AD" clId="Web-{72EA11DE-D8A1-E18C-9D81-E3B9D485D336}"/>
    <pc:docChg chg="modSld">
      <pc:chgData name="Paredes, Alejandro" userId="S::alejandro.paredes@memphistn.gov::ddad96e3-3657-4fc3-8734-1201bd586d9c" providerId="AD" clId="Web-{72EA11DE-D8A1-E18C-9D81-E3B9D485D336}" dt="2023-11-21T18:01:27.835" v="0" actId="1076"/>
      <pc:docMkLst>
        <pc:docMk/>
      </pc:docMkLst>
      <pc:sldChg chg="modSp">
        <pc:chgData name="Paredes, Alejandro" userId="S::alejandro.paredes@memphistn.gov::ddad96e3-3657-4fc3-8734-1201bd586d9c" providerId="AD" clId="Web-{72EA11DE-D8A1-E18C-9D81-E3B9D485D336}" dt="2023-11-21T18:01:27.835" v="0" actId="1076"/>
        <pc:sldMkLst>
          <pc:docMk/>
          <pc:sldMk cId="0" sldId="302"/>
        </pc:sldMkLst>
        <pc:picChg chg="mod">
          <ac:chgData name="Paredes, Alejandro" userId="S::alejandro.paredes@memphistn.gov::ddad96e3-3657-4fc3-8734-1201bd586d9c" providerId="AD" clId="Web-{72EA11DE-D8A1-E18C-9D81-E3B9D485D336}" dt="2023-11-21T18:01:27.835" v="0" actId="1076"/>
          <ac:picMkLst>
            <pc:docMk/>
            <pc:sldMk cId="0" sldId="302"/>
            <ac:picMk id="6" creationId="{07619270-AE12-4EA1-B7E9-635D0A004135}"/>
          </ac:picMkLst>
        </pc:picChg>
      </pc:sldChg>
    </pc:docChg>
  </pc:docChgLst>
  <pc:docChgLst>
    <pc:chgData name="Tucker, Clarissa" userId="S::clarissa.tucker@memphistn.gov::c4c8830b-f6fe-4c65-82de-06e3d4030acd" providerId="AD" clId="Web-{C4EEA648-B5C4-CA1A-318C-6C021ACE8F65}"/>
    <pc:docChg chg="modSld">
      <pc:chgData name="Tucker, Clarissa" userId="S::clarissa.tucker@memphistn.gov::c4c8830b-f6fe-4c65-82de-06e3d4030acd" providerId="AD" clId="Web-{C4EEA648-B5C4-CA1A-318C-6C021ACE8F65}" dt="2023-12-06T20:19:06.274" v="2" actId="20577"/>
      <pc:docMkLst>
        <pc:docMk/>
      </pc:docMkLst>
      <pc:sldChg chg="modSp">
        <pc:chgData name="Tucker, Clarissa" userId="S::clarissa.tucker@memphistn.gov::c4c8830b-f6fe-4c65-82de-06e3d4030acd" providerId="AD" clId="Web-{C4EEA648-B5C4-CA1A-318C-6C021ACE8F65}" dt="2023-12-06T20:19:06.274" v="2" actId="20577"/>
        <pc:sldMkLst>
          <pc:docMk/>
          <pc:sldMk cId="942364382" sldId="382"/>
        </pc:sldMkLst>
        <pc:spChg chg="mod">
          <ac:chgData name="Tucker, Clarissa" userId="S::clarissa.tucker@memphistn.gov::c4c8830b-f6fe-4c65-82de-06e3d4030acd" providerId="AD" clId="Web-{C4EEA648-B5C4-CA1A-318C-6C021ACE8F65}" dt="2023-12-06T20:19:06.274" v="2" actId="20577"/>
          <ac:spMkLst>
            <pc:docMk/>
            <pc:sldMk cId="942364382" sldId="382"/>
            <ac:spMk id="6" creationId="{31FADAE1-BA80-467B-B0CA-B7D798ACCF30}"/>
          </ac:spMkLst>
        </pc:spChg>
      </pc:sldChg>
    </pc:docChg>
  </pc:docChgLst>
  <pc:docChgLst>
    <pc:chgData name="Johnson, Tonya" userId="S::tonya.johnson@memphistn.gov::002f6fd7-d715-4748-a7a1-10b95f370131" providerId="AD" clId="Web-{14D7053F-3668-BB41-496C-4818A7EFC9CC}"/>
    <pc:docChg chg="modSld">
      <pc:chgData name="Johnson, Tonya" userId="S::tonya.johnson@memphistn.gov::002f6fd7-d715-4748-a7a1-10b95f370131" providerId="AD" clId="Web-{14D7053F-3668-BB41-496C-4818A7EFC9CC}" dt="2023-12-04T19:58:13.202" v="23" actId="14100"/>
      <pc:docMkLst>
        <pc:docMk/>
      </pc:docMkLst>
      <pc:sldChg chg="addSp delSp modSp">
        <pc:chgData name="Johnson, Tonya" userId="S::tonya.johnson@memphistn.gov::002f6fd7-d715-4748-a7a1-10b95f370131" providerId="AD" clId="Web-{14D7053F-3668-BB41-496C-4818A7EFC9CC}" dt="2023-12-04T19:58:13.202" v="23" actId="14100"/>
        <pc:sldMkLst>
          <pc:docMk/>
          <pc:sldMk cId="0" sldId="361"/>
        </pc:sldMkLst>
        <pc:spChg chg="mod">
          <ac:chgData name="Johnson, Tonya" userId="S::tonya.johnson@memphistn.gov::002f6fd7-d715-4748-a7a1-10b95f370131" providerId="AD" clId="Web-{14D7053F-3668-BB41-496C-4818A7EFC9CC}" dt="2023-12-04T19:58:00.718" v="21" actId="14100"/>
          <ac:spMkLst>
            <pc:docMk/>
            <pc:sldMk cId="0" sldId="361"/>
            <ac:spMk id="40962" creationId="{FC42BF16-0843-4AC4-AA44-94689A7E2C0A}"/>
          </ac:spMkLst>
        </pc:spChg>
        <pc:picChg chg="add mod modCrop">
          <ac:chgData name="Johnson, Tonya" userId="S::tonya.johnson@memphistn.gov::002f6fd7-d715-4748-a7a1-10b95f370131" providerId="AD" clId="Web-{14D7053F-3668-BB41-496C-4818A7EFC9CC}" dt="2023-12-04T19:58:13.202" v="23" actId="14100"/>
          <ac:picMkLst>
            <pc:docMk/>
            <pc:sldMk cId="0" sldId="361"/>
            <ac:picMk id="2" creationId="{06E36CF7-DB43-4745-22E0-F46027B4F9E7}"/>
          </ac:picMkLst>
        </pc:picChg>
        <pc:picChg chg="del">
          <ac:chgData name="Johnson, Tonya" userId="S::tonya.johnson@memphistn.gov::002f6fd7-d715-4748-a7a1-10b95f370131" providerId="AD" clId="Web-{14D7053F-3668-BB41-496C-4818A7EFC9CC}" dt="2023-12-04T19:54:40.902" v="0"/>
          <ac:picMkLst>
            <pc:docMk/>
            <pc:sldMk cId="0" sldId="361"/>
            <ac:picMk id="3" creationId="{1B7C8D8C-F5E0-37CE-08B0-F4F4C125C7F2}"/>
          </ac:picMkLst>
        </pc:picChg>
      </pc:sldChg>
    </pc:docChg>
  </pc:docChgLst>
  <pc:docChgLst>
    <pc:chgData name="Johnson, Tonya" userId="S::tonya.johnson@memphistn.gov::002f6fd7-d715-4748-a7a1-10b95f370131" providerId="AD" clId="Web-{D67B0BF1-BE5A-A262-6066-D1AC88B73A3D}"/>
    <pc:docChg chg="addSld delSld modSld">
      <pc:chgData name="Johnson, Tonya" userId="S::tonya.johnson@memphistn.gov::002f6fd7-d715-4748-a7a1-10b95f370131" providerId="AD" clId="Web-{D67B0BF1-BE5A-A262-6066-D1AC88B73A3D}" dt="2023-11-29T21:10:19.735" v="3" actId="1076"/>
      <pc:docMkLst>
        <pc:docMk/>
      </pc:docMkLst>
      <pc:sldChg chg="modSp add del">
        <pc:chgData name="Johnson, Tonya" userId="S::tonya.johnson@memphistn.gov::002f6fd7-d715-4748-a7a1-10b95f370131" providerId="AD" clId="Web-{D67B0BF1-BE5A-A262-6066-D1AC88B73A3D}" dt="2023-11-29T21:10:19.735" v="3" actId="1076"/>
        <pc:sldMkLst>
          <pc:docMk/>
          <pc:sldMk cId="0" sldId="361"/>
        </pc:sldMkLst>
        <pc:picChg chg="mod">
          <ac:chgData name="Johnson, Tonya" userId="S::tonya.johnson@memphistn.gov::002f6fd7-d715-4748-a7a1-10b95f370131" providerId="AD" clId="Web-{D67B0BF1-BE5A-A262-6066-D1AC88B73A3D}" dt="2023-11-29T21:10:19.735" v="3" actId="1076"/>
          <ac:picMkLst>
            <pc:docMk/>
            <pc:sldMk cId="0" sldId="361"/>
            <ac:picMk id="13" creationId="{FF86E7CB-FF84-4123-AA8E-C7F94AD8329E}"/>
          </ac:picMkLst>
        </pc:picChg>
      </pc:sldChg>
    </pc:docChg>
  </pc:docChgLst>
  <pc:docChgLst>
    <pc:chgData name="Harris, Felicia" userId="S::felicia.harris@memphistn.gov::f098cc95-2cc8-43ae-a33c-15ee4ee43fac" providerId="AD" clId="Web-{8BAECC31-40AD-3CBF-56D6-F668C2040FA1}"/>
    <pc:docChg chg="modSld">
      <pc:chgData name="Harris, Felicia" userId="S::felicia.harris@memphistn.gov::f098cc95-2cc8-43ae-a33c-15ee4ee43fac" providerId="AD" clId="Web-{8BAECC31-40AD-3CBF-56D6-F668C2040FA1}" dt="2023-12-04T19:06:53.260" v="2" actId="20577"/>
      <pc:docMkLst>
        <pc:docMk/>
      </pc:docMkLst>
      <pc:sldChg chg="modSp">
        <pc:chgData name="Harris, Felicia" userId="S::felicia.harris@memphistn.gov::f098cc95-2cc8-43ae-a33c-15ee4ee43fac" providerId="AD" clId="Web-{8BAECC31-40AD-3CBF-56D6-F668C2040FA1}" dt="2023-12-04T19:06:53.260" v="2" actId="20577"/>
        <pc:sldMkLst>
          <pc:docMk/>
          <pc:sldMk cId="0" sldId="303"/>
        </pc:sldMkLst>
        <pc:spChg chg="mod">
          <ac:chgData name="Harris, Felicia" userId="S::felicia.harris@memphistn.gov::f098cc95-2cc8-43ae-a33c-15ee4ee43fac" providerId="AD" clId="Web-{8BAECC31-40AD-3CBF-56D6-F668C2040FA1}" dt="2023-12-04T19:06:53.260" v="2" actId="20577"/>
          <ac:spMkLst>
            <pc:docMk/>
            <pc:sldMk cId="0" sldId="303"/>
            <ac:spMk id="11267" creationId="{B49A75C0-412A-4F56-A6A4-D6177B93493B}"/>
          </ac:spMkLst>
        </pc:spChg>
      </pc:sldChg>
    </pc:docChg>
  </pc:docChgLst>
  <pc:docChgLst>
    <pc:chgData name="Johnson, Tonya" userId="S::tonya.johnson@memphistn.gov::002f6fd7-d715-4748-a7a1-10b95f370131" providerId="AD" clId="Web-{C616F440-6CF2-9CD3-FC0B-586009603D1D}"/>
    <pc:docChg chg="modSld">
      <pc:chgData name="Johnson, Tonya" userId="S::tonya.johnson@memphistn.gov::002f6fd7-d715-4748-a7a1-10b95f370131" providerId="AD" clId="Web-{C616F440-6CF2-9CD3-FC0B-586009603D1D}" dt="2023-11-30T15:31:12.708" v="66" actId="20577"/>
      <pc:docMkLst>
        <pc:docMk/>
      </pc:docMkLst>
      <pc:sldChg chg="modSp">
        <pc:chgData name="Johnson, Tonya" userId="S::tonya.johnson@memphistn.gov::002f6fd7-d715-4748-a7a1-10b95f370131" providerId="AD" clId="Web-{C616F440-6CF2-9CD3-FC0B-586009603D1D}" dt="2023-11-30T15:31:12.708" v="66" actId="20577"/>
        <pc:sldMkLst>
          <pc:docMk/>
          <pc:sldMk cId="0" sldId="377"/>
        </pc:sldMkLst>
        <pc:spChg chg="mod">
          <ac:chgData name="Johnson, Tonya" userId="S::tonya.johnson@memphistn.gov::002f6fd7-d715-4748-a7a1-10b95f370131" providerId="AD" clId="Web-{C616F440-6CF2-9CD3-FC0B-586009603D1D}" dt="2023-11-30T15:31:12.708" v="66" actId="20577"/>
          <ac:spMkLst>
            <pc:docMk/>
            <pc:sldMk cId="0" sldId="377"/>
            <ac:spMk id="38915" creationId="{9E105C26-C987-42C9-9F53-C872051CBFC9}"/>
          </ac:spMkLst>
        </pc:spChg>
      </pc:sldChg>
    </pc:docChg>
  </pc:docChgLst>
  <pc:docChgLst>
    <pc:chgData name="Johnson, Tonya" userId="S::tonya.johnson@memphistn.gov::002f6fd7-d715-4748-a7a1-10b95f370131" providerId="AD" clId="Web-{15F5103E-0875-6F98-2B92-8E59D00DDCF2}"/>
    <pc:docChg chg="modSld">
      <pc:chgData name="Johnson, Tonya" userId="S::tonya.johnson@memphistn.gov::002f6fd7-d715-4748-a7a1-10b95f370131" providerId="AD" clId="Web-{15F5103E-0875-6F98-2B92-8E59D00DDCF2}" dt="2023-11-29T19:33:59.697" v="8" actId="20577"/>
      <pc:docMkLst>
        <pc:docMk/>
      </pc:docMkLst>
      <pc:sldChg chg="modSp">
        <pc:chgData name="Johnson, Tonya" userId="S::tonya.johnson@memphistn.gov::002f6fd7-d715-4748-a7a1-10b95f370131" providerId="AD" clId="Web-{15F5103E-0875-6F98-2B92-8E59D00DDCF2}" dt="2023-11-29T19:33:59.697" v="8" actId="20577"/>
        <pc:sldMkLst>
          <pc:docMk/>
          <pc:sldMk cId="0" sldId="274"/>
        </pc:sldMkLst>
        <pc:spChg chg="mod">
          <ac:chgData name="Johnson, Tonya" userId="S::tonya.johnson@memphistn.gov::002f6fd7-d715-4748-a7a1-10b95f370131" providerId="AD" clId="Web-{15F5103E-0875-6F98-2B92-8E59D00DDCF2}" dt="2023-11-29T19:33:59.697" v="8" actId="20577"/>
          <ac:spMkLst>
            <pc:docMk/>
            <pc:sldMk cId="0" sldId="274"/>
            <ac:spMk id="21507" creationId="{EA369697-B2C3-4389-A1AC-EC2F218F9D1A}"/>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4.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hyperlink" Target="http://www.memphistn.gov" TargetMode="External"/><Relationship Id="rId5" Type="http://schemas.openxmlformats.org/officeDocument/2006/relationships/image" Target="../media/image31.svg"/><Relationship Id="rId4" Type="http://schemas.openxmlformats.org/officeDocument/2006/relationships/image" Target="../media/image30.png"/></Relationships>
</file>

<file path=ppt/diagrams/_rels/data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_rels/data7.xml.rels><?xml version="1.0" encoding="UTF-8" standalone="yes"?>
<Relationships xmlns="http://schemas.openxmlformats.org/package/2006/relationships"><Relationship Id="rId1" Type="http://schemas.openxmlformats.org/officeDocument/2006/relationships/hyperlink" Target="mailto:Tonya.Johnson@memphistn.gov" TargetMode="External"/></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3" Type="http://schemas.openxmlformats.org/officeDocument/2006/relationships/hyperlink" Target="http://www.memphistn.gov" TargetMode="External"/><Relationship Id="rId2" Type="http://schemas.openxmlformats.org/officeDocument/2006/relationships/image" Target="../media/image29.svg"/><Relationship Id="rId1" Type="http://schemas.openxmlformats.org/officeDocument/2006/relationships/image" Target="../media/image28.png"/><Relationship Id="rId5" Type="http://schemas.openxmlformats.org/officeDocument/2006/relationships/image" Target="../media/image31.svg"/><Relationship Id="rId4" Type="http://schemas.openxmlformats.org/officeDocument/2006/relationships/image" Target="../media/image30.png"/></Relationships>
</file>

<file path=ppt/diagrams/_rels/drawing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_rels/drawing7.xml.rels><?xml version="1.0" encoding="UTF-8" standalone="yes"?>
<Relationships xmlns="http://schemas.openxmlformats.org/package/2006/relationships"><Relationship Id="rId1" Type="http://schemas.openxmlformats.org/officeDocument/2006/relationships/hyperlink" Target="mailto:Tonya.Johnson@memphistn.gov"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B5DC99-AED0-453A-A34C-D53BAC06D856}"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9E14107-2B41-46FC-A4F6-2BD7780F4E08}">
      <dgm:prSet/>
      <dgm:spPr/>
      <dgm:t>
        <a:bodyPr/>
        <a:lstStyle/>
        <a:p>
          <a:pPr>
            <a:defRPr cap="all"/>
          </a:pPr>
          <a:r>
            <a:rPr lang="en-US" b="1">
              <a:latin typeface="Calibri Light" panose="020F0302020204030204"/>
            </a:rPr>
            <a:t>FY25</a:t>
          </a:r>
          <a:r>
            <a:rPr lang="en-US"/>
            <a:t> PROGRAMS</a:t>
          </a:r>
        </a:p>
      </dgm:t>
    </dgm:pt>
    <dgm:pt modelId="{2DC26E90-8F31-4467-B26C-31E227C8861C}" type="parTrans" cxnId="{0D2AF80B-0291-4B78-BAF2-B43D1E1A56CD}">
      <dgm:prSet/>
      <dgm:spPr/>
      <dgm:t>
        <a:bodyPr/>
        <a:lstStyle/>
        <a:p>
          <a:endParaRPr lang="en-US"/>
        </a:p>
      </dgm:t>
    </dgm:pt>
    <dgm:pt modelId="{A24B21C8-2019-4C8B-8BD2-F0D56B9B275C}" type="sibTrans" cxnId="{0D2AF80B-0291-4B78-BAF2-B43D1E1A56CD}">
      <dgm:prSet/>
      <dgm:spPr/>
      <dgm:t>
        <a:bodyPr/>
        <a:lstStyle/>
        <a:p>
          <a:endParaRPr lang="en-US"/>
        </a:p>
      </dgm:t>
    </dgm:pt>
    <dgm:pt modelId="{6EFB0787-B27D-4CD5-848A-BB8C25A7C4FD}">
      <dgm:prSet/>
      <dgm:spPr/>
      <dgm:t>
        <a:bodyPr/>
        <a:lstStyle/>
        <a:p>
          <a:pPr>
            <a:defRPr cap="all"/>
          </a:pPr>
          <a:r>
            <a:rPr lang="en-US"/>
            <a:t>SUBMISSION PROCESS</a:t>
          </a:r>
        </a:p>
      </dgm:t>
    </dgm:pt>
    <dgm:pt modelId="{444DB8F6-22E8-4F1F-BC88-BB9F65E4FC75}" type="parTrans" cxnId="{875BC95A-CAC8-4BE1-92D5-B8A77100420F}">
      <dgm:prSet/>
      <dgm:spPr/>
      <dgm:t>
        <a:bodyPr/>
        <a:lstStyle/>
        <a:p>
          <a:endParaRPr lang="en-US"/>
        </a:p>
      </dgm:t>
    </dgm:pt>
    <dgm:pt modelId="{C1464693-8EE8-4F40-AABD-606E394DC9A2}" type="sibTrans" cxnId="{875BC95A-CAC8-4BE1-92D5-B8A77100420F}">
      <dgm:prSet/>
      <dgm:spPr/>
      <dgm:t>
        <a:bodyPr/>
        <a:lstStyle/>
        <a:p>
          <a:endParaRPr lang="en-US"/>
        </a:p>
      </dgm:t>
    </dgm:pt>
    <dgm:pt modelId="{4D44D90D-38D4-400F-9B61-633E711D36D6}">
      <dgm:prSet/>
      <dgm:spPr/>
      <dgm:t>
        <a:bodyPr/>
        <a:lstStyle/>
        <a:p>
          <a:pPr>
            <a:defRPr cap="all"/>
          </a:pPr>
          <a:r>
            <a:rPr lang="en-US" b="1">
              <a:latin typeface="Calibri Light" panose="020F0302020204030204"/>
            </a:rPr>
            <a:t>INTRODUCE</a:t>
          </a:r>
          <a:r>
            <a:rPr lang="en-US"/>
            <a:t> ONLINE PORTAL</a:t>
          </a:r>
        </a:p>
      </dgm:t>
    </dgm:pt>
    <dgm:pt modelId="{4E1BBA54-5197-4F11-A2E2-DE0DB4D385A3}" type="parTrans" cxnId="{74BA7A1C-7386-4931-9988-C026419106DE}">
      <dgm:prSet/>
      <dgm:spPr/>
      <dgm:t>
        <a:bodyPr/>
        <a:lstStyle/>
        <a:p>
          <a:endParaRPr lang="en-US"/>
        </a:p>
      </dgm:t>
    </dgm:pt>
    <dgm:pt modelId="{9452D735-1076-417F-A6DF-55D9C29613EA}" type="sibTrans" cxnId="{74BA7A1C-7386-4931-9988-C026419106DE}">
      <dgm:prSet/>
      <dgm:spPr/>
      <dgm:t>
        <a:bodyPr/>
        <a:lstStyle/>
        <a:p>
          <a:endParaRPr lang="en-US"/>
        </a:p>
      </dgm:t>
    </dgm:pt>
    <dgm:pt modelId="{4A9BB973-1092-4E9C-A26D-D8CA0FDAE89E}">
      <dgm:prSet/>
      <dgm:spPr/>
      <dgm:t>
        <a:bodyPr/>
        <a:lstStyle/>
        <a:p>
          <a:pPr>
            <a:defRPr cap="all"/>
          </a:pPr>
          <a:r>
            <a:rPr lang="en-US"/>
            <a:t>BREAKOUT SESSIONS</a:t>
          </a:r>
        </a:p>
      </dgm:t>
    </dgm:pt>
    <dgm:pt modelId="{10660B5D-CE4A-48B3-A84D-B691343A213A}" type="parTrans" cxnId="{3306ACA3-CA4E-4C3C-921B-59B8C3CF7E6E}">
      <dgm:prSet/>
      <dgm:spPr/>
      <dgm:t>
        <a:bodyPr/>
        <a:lstStyle/>
        <a:p>
          <a:endParaRPr lang="en-US"/>
        </a:p>
      </dgm:t>
    </dgm:pt>
    <dgm:pt modelId="{E2A8AC75-6143-4437-84BD-F07DCDB2EF32}" type="sibTrans" cxnId="{3306ACA3-CA4E-4C3C-921B-59B8C3CF7E6E}">
      <dgm:prSet/>
      <dgm:spPr/>
      <dgm:t>
        <a:bodyPr/>
        <a:lstStyle/>
        <a:p>
          <a:endParaRPr lang="en-US"/>
        </a:p>
      </dgm:t>
    </dgm:pt>
    <dgm:pt modelId="{517C80A0-F3C3-45B7-A809-5FE4C3429281}" type="pres">
      <dgm:prSet presAssocID="{90B5DC99-AED0-453A-A34C-D53BAC06D856}" presName="root" presStyleCnt="0">
        <dgm:presLayoutVars>
          <dgm:dir/>
          <dgm:resizeHandles val="exact"/>
        </dgm:presLayoutVars>
      </dgm:prSet>
      <dgm:spPr/>
    </dgm:pt>
    <dgm:pt modelId="{FC61B3FA-9462-46BB-8259-446757E0921F}" type="pres">
      <dgm:prSet presAssocID="{69E14107-2B41-46FC-A4F6-2BD7780F4E08}" presName="compNode" presStyleCnt="0"/>
      <dgm:spPr/>
    </dgm:pt>
    <dgm:pt modelId="{6D8F1EA3-6263-4AAF-96C8-33A1319FFAA6}" type="pres">
      <dgm:prSet presAssocID="{69E14107-2B41-46FC-A4F6-2BD7780F4E08}" presName="iconBgRect" presStyleLbl="bgShp" presStyleIdx="0" presStyleCnt="4"/>
      <dgm:spPr/>
    </dgm:pt>
    <dgm:pt modelId="{154CA6EE-F38F-4C2C-991D-84A18F1903B4}" type="pres">
      <dgm:prSet presAssocID="{69E14107-2B41-46FC-A4F6-2BD7780F4E0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41F4B1B3-E5BB-4299-86B6-543D0DCB2AF5}" type="pres">
      <dgm:prSet presAssocID="{69E14107-2B41-46FC-A4F6-2BD7780F4E08}" presName="spaceRect" presStyleCnt="0"/>
      <dgm:spPr/>
    </dgm:pt>
    <dgm:pt modelId="{4F6F41E4-0607-420F-8AED-33EAE3A937F0}" type="pres">
      <dgm:prSet presAssocID="{69E14107-2B41-46FC-A4F6-2BD7780F4E08}" presName="textRect" presStyleLbl="revTx" presStyleIdx="0" presStyleCnt="4">
        <dgm:presLayoutVars>
          <dgm:chMax val="1"/>
          <dgm:chPref val="1"/>
        </dgm:presLayoutVars>
      </dgm:prSet>
      <dgm:spPr/>
    </dgm:pt>
    <dgm:pt modelId="{9A77BA62-2D8A-41F5-A958-6C6607D1E86F}" type="pres">
      <dgm:prSet presAssocID="{A24B21C8-2019-4C8B-8BD2-F0D56B9B275C}" presName="sibTrans" presStyleCnt="0"/>
      <dgm:spPr/>
    </dgm:pt>
    <dgm:pt modelId="{9C8CBB1C-D85C-4D4F-981A-D45F8046CA70}" type="pres">
      <dgm:prSet presAssocID="{6EFB0787-B27D-4CD5-848A-BB8C25A7C4FD}" presName="compNode" presStyleCnt="0"/>
      <dgm:spPr/>
    </dgm:pt>
    <dgm:pt modelId="{6B732741-10A9-4B81-B9EA-FBA4EAB35FB0}" type="pres">
      <dgm:prSet presAssocID="{6EFB0787-B27D-4CD5-848A-BB8C25A7C4FD}" presName="iconBgRect" presStyleLbl="bgShp" presStyleIdx="1" presStyleCnt="4"/>
      <dgm:spPr/>
    </dgm:pt>
    <dgm:pt modelId="{0A0BE436-C8CA-49F6-8548-AFDCE856EE60}" type="pres">
      <dgm:prSet presAssocID="{6EFB0787-B27D-4CD5-848A-BB8C25A7C4F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712EBD57-3A67-4229-80C1-138D7B2039C2}" type="pres">
      <dgm:prSet presAssocID="{6EFB0787-B27D-4CD5-848A-BB8C25A7C4FD}" presName="spaceRect" presStyleCnt="0"/>
      <dgm:spPr/>
    </dgm:pt>
    <dgm:pt modelId="{34B2B13B-B8F3-453E-9CF7-73247F54E80D}" type="pres">
      <dgm:prSet presAssocID="{6EFB0787-B27D-4CD5-848A-BB8C25A7C4FD}" presName="textRect" presStyleLbl="revTx" presStyleIdx="1" presStyleCnt="4">
        <dgm:presLayoutVars>
          <dgm:chMax val="1"/>
          <dgm:chPref val="1"/>
        </dgm:presLayoutVars>
      </dgm:prSet>
      <dgm:spPr/>
    </dgm:pt>
    <dgm:pt modelId="{7BE6A36F-B6A6-4BE7-AF11-20E73D8C623E}" type="pres">
      <dgm:prSet presAssocID="{C1464693-8EE8-4F40-AABD-606E394DC9A2}" presName="sibTrans" presStyleCnt="0"/>
      <dgm:spPr/>
    </dgm:pt>
    <dgm:pt modelId="{64E96F22-0E9B-407C-902F-9B68771ED8EB}" type="pres">
      <dgm:prSet presAssocID="{4D44D90D-38D4-400F-9B61-633E711D36D6}" presName="compNode" presStyleCnt="0"/>
      <dgm:spPr/>
    </dgm:pt>
    <dgm:pt modelId="{BCBEF9BF-5F50-40A1-B95B-6D83979C2F83}" type="pres">
      <dgm:prSet presAssocID="{4D44D90D-38D4-400F-9B61-633E711D36D6}" presName="iconBgRect" presStyleLbl="bgShp" presStyleIdx="2" presStyleCnt="4"/>
      <dgm:spPr/>
    </dgm:pt>
    <dgm:pt modelId="{F43C6300-501F-439B-80D9-2DE709E03E7A}" type="pres">
      <dgm:prSet presAssocID="{4D44D90D-38D4-400F-9B61-633E711D36D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itor"/>
        </a:ext>
      </dgm:extLst>
    </dgm:pt>
    <dgm:pt modelId="{E2872383-EF85-4CAB-9E7A-E673FD022277}" type="pres">
      <dgm:prSet presAssocID="{4D44D90D-38D4-400F-9B61-633E711D36D6}" presName="spaceRect" presStyleCnt="0"/>
      <dgm:spPr/>
    </dgm:pt>
    <dgm:pt modelId="{71E7DD65-4A06-450E-9FBD-8E686CF334C8}" type="pres">
      <dgm:prSet presAssocID="{4D44D90D-38D4-400F-9B61-633E711D36D6}" presName="textRect" presStyleLbl="revTx" presStyleIdx="2" presStyleCnt="4">
        <dgm:presLayoutVars>
          <dgm:chMax val="1"/>
          <dgm:chPref val="1"/>
        </dgm:presLayoutVars>
      </dgm:prSet>
      <dgm:spPr/>
    </dgm:pt>
    <dgm:pt modelId="{72AD3816-620A-4FA2-BA28-7D8B95E60484}" type="pres">
      <dgm:prSet presAssocID="{9452D735-1076-417F-A6DF-55D9C29613EA}" presName="sibTrans" presStyleCnt="0"/>
      <dgm:spPr/>
    </dgm:pt>
    <dgm:pt modelId="{C7F869D7-FF70-46E3-8870-B7A5E7518263}" type="pres">
      <dgm:prSet presAssocID="{4A9BB973-1092-4E9C-A26D-D8CA0FDAE89E}" presName="compNode" presStyleCnt="0"/>
      <dgm:spPr/>
    </dgm:pt>
    <dgm:pt modelId="{64BD5978-6722-44DB-96BE-7E9D5FCD0058}" type="pres">
      <dgm:prSet presAssocID="{4A9BB973-1092-4E9C-A26D-D8CA0FDAE89E}" presName="iconBgRect" presStyleLbl="bgShp" presStyleIdx="3" presStyleCnt="4"/>
      <dgm:spPr/>
    </dgm:pt>
    <dgm:pt modelId="{ADBEBDD8-D65B-41F6-B96E-276C514D0BC3}" type="pres">
      <dgm:prSet presAssocID="{4A9BB973-1092-4E9C-A26D-D8CA0FDAE89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eting"/>
        </a:ext>
      </dgm:extLst>
    </dgm:pt>
    <dgm:pt modelId="{70EFAD11-CE0F-4404-9083-6F93CA84270D}" type="pres">
      <dgm:prSet presAssocID="{4A9BB973-1092-4E9C-A26D-D8CA0FDAE89E}" presName="spaceRect" presStyleCnt="0"/>
      <dgm:spPr/>
    </dgm:pt>
    <dgm:pt modelId="{C4A0280A-88E0-435E-9C17-66E233599537}" type="pres">
      <dgm:prSet presAssocID="{4A9BB973-1092-4E9C-A26D-D8CA0FDAE89E}" presName="textRect" presStyleLbl="revTx" presStyleIdx="3" presStyleCnt="4">
        <dgm:presLayoutVars>
          <dgm:chMax val="1"/>
          <dgm:chPref val="1"/>
        </dgm:presLayoutVars>
      </dgm:prSet>
      <dgm:spPr/>
    </dgm:pt>
  </dgm:ptLst>
  <dgm:cxnLst>
    <dgm:cxn modelId="{0D2AF80B-0291-4B78-BAF2-B43D1E1A56CD}" srcId="{90B5DC99-AED0-453A-A34C-D53BAC06D856}" destId="{69E14107-2B41-46FC-A4F6-2BD7780F4E08}" srcOrd="0" destOrd="0" parTransId="{2DC26E90-8F31-4467-B26C-31E227C8861C}" sibTransId="{A24B21C8-2019-4C8B-8BD2-F0D56B9B275C}"/>
    <dgm:cxn modelId="{74BA7A1C-7386-4931-9988-C026419106DE}" srcId="{90B5DC99-AED0-453A-A34C-D53BAC06D856}" destId="{4D44D90D-38D4-400F-9B61-633E711D36D6}" srcOrd="2" destOrd="0" parTransId="{4E1BBA54-5197-4F11-A2E2-DE0DB4D385A3}" sibTransId="{9452D735-1076-417F-A6DF-55D9C29613EA}"/>
    <dgm:cxn modelId="{B25D7221-1F68-4100-BDB9-AE12D75942E5}" type="presOf" srcId="{4A9BB973-1092-4E9C-A26D-D8CA0FDAE89E}" destId="{C4A0280A-88E0-435E-9C17-66E233599537}" srcOrd="0" destOrd="0" presId="urn:microsoft.com/office/officeart/2018/5/layout/IconCircleLabelList"/>
    <dgm:cxn modelId="{8F071165-539B-41E1-B794-B6B408EF5B8D}" type="presOf" srcId="{90B5DC99-AED0-453A-A34C-D53BAC06D856}" destId="{517C80A0-F3C3-45B7-A809-5FE4C3429281}" srcOrd="0" destOrd="0" presId="urn:microsoft.com/office/officeart/2018/5/layout/IconCircleLabelList"/>
    <dgm:cxn modelId="{30FC2554-EB6F-4BE7-8F20-4C5066B97C2C}" type="presOf" srcId="{69E14107-2B41-46FC-A4F6-2BD7780F4E08}" destId="{4F6F41E4-0607-420F-8AED-33EAE3A937F0}" srcOrd="0" destOrd="0" presId="urn:microsoft.com/office/officeart/2018/5/layout/IconCircleLabelList"/>
    <dgm:cxn modelId="{875BC95A-CAC8-4BE1-92D5-B8A77100420F}" srcId="{90B5DC99-AED0-453A-A34C-D53BAC06D856}" destId="{6EFB0787-B27D-4CD5-848A-BB8C25A7C4FD}" srcOrd="1" destOrd="0" parTransId="{444DB8F6-22E8-4F1F-BC88-BB9F65E4FC75}" sibTransId="{C1464693-8EE8-4F40-AABD-606E394DC9A2}"/>
    <dgm:cxn modelId="{877E589C-DD58-4201-9741-73EB49229047}" type="presOf" srcId="{4D44D90D-38D4-400F-9B61-633E711D36D6}" destId="{71E7DD65-4A06-450E-9FBD-8E686CF334C8}" srcOrd="0" destOrd="0" presId="urn:microsoft.com/office/officeart/2018/5/layout/IconCircleLabelList"/>
    <dgm:cxn modelId="{3306ACA3-CA4E-4C3C-921B-59B8C3CF7E6E}" srcId="{90B5DC99-AED0-453A-A34C-D53BAC06D856}" destId="{4A9BB973-1092-4E9C-A26D-D8CA0FDAE89E}" srcOrd="3" destOrd="0" parTransId="{10660B5D-CE4A-48B3-A84D-B691343A213A}" sibTransId="{E2A8AC75-6143-4437-84BD-F07DCDB2EF32}"/>
    <dgm:cxn modelId="{18558FC1-A4E5-44E6-81CE-FE28B683B635}" type="presOf" srcId="{6EFB0787-B27D-4CD5-848A-BB8C25A7C4FD}" destId="{34B2B13B-B8F3-453E-9CF7-73247F54E80D}" srcOrd="0" destOrd="0" presId="urn:microsoft.com/office/officeart/2018/5/layout/IconCircleLabelList"/>
    <dgm:cxn modelId="{14E2F184-D917-40CE-8530-76C609795FA2}" type="presParOf" srcId="{517C80A0-F3C3-45B7-A809-5FE4C3429281}" destId="{FC61B3FA-9462-46BB-8259-446757E0921F}" srcOrd="0" destOrd="0" presId="urn:microsoft.com/office/officeart/2018/5/layout/IconCircleLabelList"/>
    <dgm:cxn modelId="{372648DE-FF09-4F96-B4DC-D2D005762C48}" type="presParOf" srcId="{FC61B3FA-9462-46BB-8259-446757E0921F}" destId="{6D8F1EA3-6263-4AAF-96C8-33A1319FFAA6}" srcOrd="0" destOrd="0" presId="urn:microsoft.com/office/officeart/2018/5/layout/IconCircleLabelList"/>
    <dgm:cxn modelId="{C57E3178-671F-4721-A6D2-40239A08DB90}" type="presParOf" srcId="{FC61B3FA-9462-46BB-8259-446757E0921F}" destId="{154CA6EE-F38F-4C2C-991D-84A18F1903B4}" srcOrd="1" destOrd="0" presId="urn:microsoft.com/office/officeart/2018/5/layout/IconCircleLabelList"/>
    <dgm:cxn modelId="{6B524671-8E53-4109-9B46-817DB0D95414}" type="presParOf" srcId="{FC61B3FA-9462-46BB-8259-446757E0921F}" destId="{41F4B1B3-E5BB-4299-86B6-543D0DCB2AF5}" srcOrd="2" destOrd="0" presId="urn:microsoft.com/office/officeart/2018/5/layout/IconCircleLabelList"/>
    <dgm:cxn modelId="{2F26E248-F1F8-49BA-8E34-2E7900C62D07}" type="presParOf" srcId="{FC61B3FA-9462-46BB-8259-446757E0921F}" destId="{4F6F41E4-0607-420F-8AED-33EAE3A937F0}" srcOrd="3" destOrd="0" presId="urn:microsoft.com/office/officeart/2018/5/layout/IconCircleLabelList"/>
    <dgm:cxn modelId="{4D5EAD0C-D9C7-4F9F-BFD2-92866F59DD13}" type="presParOf" srcId="{517C80A0-F3C3-45B7-A809-5FE4C3429281}" destId="{9A77BA62-2D8A-41F5-A958-6C6607D1E86F}" srcOrd="1" destOrd="0" presId="urn:microsoft.com/office/officeart/2018/5/layout/IconCircleLabelList"/>
    <dgm:cxn modelId="{9B8C6F95-5748-4D9D-B345-71DDAE1272A5}" type="presParOf" srcId="{517C80A0-F3C3-45B7-A809-5FE4C3429281}" destId="{9C8CBB1C-D85C-4D4F-981A-D45F8046CA70}" srcOrd="2" destOrd="0" presId="urn:microsoft.com/office/officeart/2018/5/layout/IconCircleLabelList"/>
    <dgm:cxn modelId="{56D4D3EC-4BEE-4929-84D0-1B7572139A1F}" type="presParOf" srcId="{9C8CBB1C-D85C-4D4F-981A-D45F8046CA70}" destId="{6B732741-10A9-4B81-B9EA-FBA4EAB35FB0}" srcOrd="0" destOrd="0" presId="urn:microsoft.com/office/officeart/2018/5/layout/IconCircleLabelList"/>
    <dgm:cxn modelId="{F155356D-439C-453F-A719-1EA2B1FDF879}" type="presParOf" srcId="{9C8CBB1C-D85C-4D4F-981A-D45F8046CA70}" destId="{0A0BE436-C8CA-49F6-8548-AFDCE856EE60}" srcOrd="1" destOrd="0" presId="urn:microsoft.com/office/officeart/2018/5/layout/IconCircleLabelList"/>
    <dgm:cxn modelId="{DE483A04-44C7-454B-A7B6-C7F799B82E7F}" type="presParOf" srcId="{9C8CBB1C-D85C-4D4F-981A-D45F8046CA70}" destId="{712EBD57-3A67-4229-80C1-138D7B2039C2}" srcOrd="2" destOrd="0" presId="urn:microsoft.com/office/officeart/2018/5/layout/IconCircleLabelList"/>
    <dgm:cxn modelId="{0ABF9CDD-8F71-42D9-9890-E34E34B40338}" type="presParOf" srcId="{9C8CBB1C-D85C-4D4F-981A-D45F8046CA70}" destId="{34B2B13B-B8F3-453E-9CF7-73247F54E80D}" srcOrd="3" destOrd="0" presId="urn:microsoft.com/office/officeart/2018/5/layout/IconCircleLabelList"/>
    <dgm:cxn modelId="{02985B56-D8D3-44C2-9D88-B73AD3BBF09F}" type="presParOf" srcId="{517C80A0-F3C3-45B7-A809-5FE4C3429281}" destId="{7BE6A36F-B6A6-4BE7-AF11-20E73D8C623E}" srcOrd="3" destOrd="0" presId="urn:microsoft.com/office/officeart/2018/5/layout/IconCircleLabelList"/>
    <dgm:cxn modelId="{CEF5C0B7-C7EB-41C4-BBD1-973613974029}" type="presParOf" srcId="{517C80A0-F3C3-45B7-A809-5FE4C3429281}" destId="{64E96F22-0E9B-407C-902F-9B68771ED8EB}" srcOrd="4" destOrd="0" presId="urn:microsoft.com/office/officeart/2018/5/layout/IconCircleLabelList"/>
    <dgm:cxn modelId="{62248068-36B1-4A31-B7BB-4EBE851250DA}" type="presParOf" srcId="{64E96F22-0E9B-407C-902F-9B68771ED8EB}" destId="{BCBEF9BF-5F50-40A1-B95B-6D83979C2F83}" srcOrd="0" destOrd="0" presId="urn:microsoft.com/office/officeart/2018/5/layout/IconCircleLabelList"/>
    <dgm:cxn modelId="{C7FDD032-8415-4849-9CB7-04154C04A917}" type="presParOf" srcId="{64E96F22-0E9B-407C-902F-9B68771ED8EB}" destId="{F43C6300-501F-439B-80D9-2DE709E03E7A}" srcOrd="1" destOrd="0" presId="urn:microsoft.com/office/officeart/2018/5/layout/IconCircleLabelList"/>
    <dgm:cxn modelId="{4D8255A3-2F7C-4EAB-83C1-CB7F17613A50}" type="presParOf" srcId="{64E96F22-0E9B-407C-902F-9B68771ED8EB}" destId="{E2872383-EF85-4CAB-9E7A-E673FD022277}" srcOrd="2" destOrd="0" presId="urn:microsoft.com/office/officeart/2018/5/layout/IconCircleLabelList"/>
    <dgm:cxn modelId="{638ADDF2-0C0E-4100-94B9-B7B316AD6CA4}" type="presParOf" srcId="{64E96F22-0E9B-407C-902F-9B68771ED8EB}" destId="{71E7DD65-4A06-450E-9FBD-8E686CF334C8}" srcOrd="3" destOrd="0" presId="urn:microsoft.com/office/officeart/2018/5/layout/IconCircleLabelList"/>
    <dgm:cxn modelId="{1A399F04-3C57-48A5-9C1D-43180BF5206A}" type="presParOf" srcId="{517C80A0-F3C3-45B7-A809-5FE4C3429281}" destId="{72AD3816-620A-4FA2-BA28-7D8B95E60484}" srcOrd="5" destOrd="0" presId="urn:microsoft.com/office/officeart/2018/5/layout/IconCircleLabelList"/>
    <dgm:cxn modelId="{C69811F8-57D0-4E3C-B884-28FFE61E921D}" type="presParOf" srcId="{517C80A0-F3C3-45B7-A809-5FE4C3429281}" destId="{C7F869D7-FF70-46E3-8870-B7A5E7518263}" srcOrd="6" destOrd="0" presId="urn:microsoft.com/office/officeart/2018/5/layout/IconCircleLabelList"/>
    <dgm:cxn modelId="{F966B2F9-F7B0-4AE7-9935-295FF5FA16A6}" type="presParOf" srcId="{C7F869D7-FF70-46E3-8870-B7A5E7518263}" destId="{64BD5978-6722-44DB-96BE-7E9D5FCD0058}" srcOrd="0" destOrd="0" presId="urn:microsoft.com/office/officeart/2018/5/layout/IconCircleLabelList"/>
    <dgm:cxn modelId="{E0519147-8A43-465E-BF96-0B7AEBF85B6D}" type="presParOf" srcId="{C7F869D7-FF70-46E3-8870-B7A5E7518263}" destId="{ADBEBDD8-D65B-41F6-B96E-276C514D0BC3}" srcOrd="1" destOrd="0" presId="urn:microsoft.com/office/officeart/2018/5/layout/IconCircleLabelList"/>
    <dgm:cxn modelId="{2C6FBC12-9B76-4150-907B-51EF72A86691}" type="presParOf" srcId="{C7F869D7-FF70-46E3-8870-B7A5E7518263}" destId="{70EFAD11-CE0F-4404-9083-6F93CA84270D}" srcOrd="2" destOrd="0" presId="urn:microsoft.com/office/officeart/2018/5/layout/IconCircleLabelList"/>
    <dgm:cxn modelId="{75A33D3F-2CDD-4DD4-A03E-871E58A33B06}" type="presParOf" srcId="{C7F869D7-FF70-46E3-8870-B7A5E7518263}" destId="{C4A0280A-88E0-435E-9C17-66E233599537}"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4B21C6-BB08-470D-A221-99F5D1F8BEF1}" type="doc">
      <dgm:prSet loTypeId="urn:microsoft.com/office/officeart/2005/8/layout/hierarchy1" loCatId="hierarchy" qsTypeId="urn:microsoft.com/office/officeart/2005/8/quickstyle/simple1" qsCatId="simple" csTypeId="urn:microsoft.com/office/officeart/2005/8/colors/accent3_2" csCatId="accent3" phldr="1"/>
      <dgm:spPr/>
      <dgm:t>
        <a:bodyPr/>
        <a:lstStyle/>
        <a:p>
          <a:endParaRPr lang="en-US"/>
        </a:p>
      </dgm:t>
    </dgm:pt>
    <dgm:pt modelId="{9004BB02-367D-468D-BFF6-088E919D6355}">
      <dgm:prSet/>
      <dgm:spPr/>
      <dgm:t>
        <a:bodyPr/>
        <a:lstStyle/>
        <a:p>
          <a:r>
            <a:rPr lang="en-US"/>
            <a:t>Applicant Profile </a:t>
          </a:r>
        </a:p>
      </dgm:t>
    </dgm:pt>
    <dgm:pt modelId="{3B4779FE-F60D-4D3F-84A0-085397012C42}" type="parTrans" cxnId="{20F65B3D-CF6C-4C8C-8C14-98CE1D5BEB32}">
      <dgm:prSet/>
      <dgm:spPr/>
      <dgm:t>
        <a:bodyPr/>
        <a:lstStyle/>
        <a:p>
          <a:endParaRPr lang="en-US"/>
        </a:p>
      </dgm:t>
    </dgm:pt>
    <dgm:pt modelId="{ED062E70-43FA-4923-AABE-903FCDAD346A}" type="sibTrans" cxnId="{20F65B3D-CF6C-4C8C-8C14-98CE1D5BEB32}">
      <dgm:prSet/>
      <dgm:spPr/>
      <dgm:t>
        <a:bodyPr/>
        <a:lstStyle/>
        <a:p>
          <a:endParaRPr lang="en-US"/>
        </a:p>
      </dgm:t>
    </dgm:pt>
    <dgm:pt modelId="{0E0A5722-43CA-460D-9E40-61887A8C0DA2}">
      <dgm:prSet/>
      <dgm:spPr/>
      <dgm:t>
        <a:bodyPr/>
        <a:lstStyle/>
        <a:p>
          <a:pPr>
            <a:lnSpc>
              <a:spcPct val="100000"/>
            </a:lnSpc>
          </a:pPr>
          <a:r>
            <a:rPr lang="en-US"/>
            <a:t>Organizational Information</a:t>
          </a:r>
        </a:p>
      </dgm:t>
    </dgm:pt>
    <dgm:pt modelId="{D5C1BDDF-1F62-4039-8342-2E5E62894EBA}" type="parTrans" cxnId="{F986808D-CDFE-4186-B33C-D8DBC543C593}">
      <dgm:prSet/>
      <dgm:spPr/>
      <dgm:t>
        <a:bodyPr/>
        <a:lstStyle/>
        <a:p>
          <a:endParaRPr lang="en-US"/>
        </a:p>
      </dgm:t>
    </dgm:pt>
    <dgm:pt modelId="{F3CBA98F-3018-418F-9C63-DFE1A1019A81}" type="sibTrans" cxnId="{F986808D-CDFE-4186-B33C-D8DBC543C593}">
      <dgm:prSet/>
      <dgm:spPr/>
      <dgm:t>
        <a:bodyPr/>
        <a:lstStyle/>
        <a:p>
          <a:endParaRPr lang="en-US"/>
        </a:p>
      </dgm:t>
    </dgm:pt>
    <dgm:pt modelId="{88E2A008-A24D-454E-A01B-58A78409F4EA}">
      <dgm:prSet/>
      <dgm:spPr/>
      <dgm:t>
        <a:bodyPr/>
        <a:lstStyle/>
        <a:p>
          <a:pPr>
            <a:lnSpc>
              <a:spcPct val="100000"/>
            </a:lnSpc>
          </a:pPr>
          <a:r>
            <a:rPr lang="en-US"/>
            <a:t>Highlights Capacity</a:t>
          </a:r>
        </a:p>
      </dgm:t>
    </dgm:pt>
    <dgm:pt modelId="{B0D0267D-67D2-4C97-8FC7-E6B981B6C465}" type="parTrans" cxnId="{19235C65-C6B8-4DE2-B0D6-D8FA18CE7A0B}">
      <dgm:prSet/>
      <dgm:spPr/>
      <dgm:t>
        <a:bodyPr/>
        <a:lstStyle/>
        <a:p>
          <a:endParaRPr lang="en-US"/>
        </a:p>
      </dgm:t>
    </dgm:pt>
    <dgm:pt modelId="{E640A98B-E0D7-4CFF-992F-BD8A80DB09EF}" type="sibTrans" cxnId="{19235C65-C6B8-4DE2-B0D6-D8FA18CE7A0B}">
      <dgm:prSet/>
      <dgm:spPr/>
      <dgm:t>
        <a:bodyPr/>
        <a:lstStyle/>
        <a:p>
          <a:endParaRPr lang="en-US"/>
        </a:p>
      </dgm:t>
    </dgm:pt>
    <dgm:pt modelId="{964881F2-6CA0-4547-ACAF-E0176A5E3A05}">
      <dgm:prSet/>
      <dgm:spPr/>
      <dgm:t>
        <a:bodyPr/>
        <a:lstStyle/>
        <a:p>
          <a:r>
            <a:rPr lang="en-US"/>
            <a:t>Experience</a:t>
          </a:r>
        </a:p>
      </dgm:t>
    </dgm:pt>
    <dgm:pt modelId="{AB5C0F27-E26E-43DC-9636-31B555E24BBB}" type="parTrans" cxnId="{103EC739-F016-47B4-B56F-95C615E827C8}">
      <dgm:prSet/>
      <dgm:spPr/>
      <dgm:t>
        <a:bodyPr/>
        <a:lstStyle/>
        <a:p>
          <a:endParaRPr lang="en-US"/>
        </a:p>
      </dgm:t>
    </dgm:pt>
    <dgm:pt modelId="{C680A433-9FE3-4A1B-B449-4974A7088567}" type="sibTrans" cxnId="{103EC739-F016-47B4-B56F-95C615E827C8}">
      <dgm:prSet/>
      <dgm:spPr/>
      <dgm:t>
        <a:bodyPr/>
        <a:lstStyle/>
        <a:p>
          <a:endParaRPr lang="en-US"/>
        </a:p>
      </dgm:t>
    </dgm:pt>
    <dgm:pt modelId="{1C7C3134-93A0-4B1A-A240-72EF763913CA}">
      <dgm:prSet/>
      <dgm:spPr/>
      <dgm:t>
        <a:bodyPr/>
        <a:lstStyle/>
        <a:p>
          <a:pPr rtl="0"/>
          <a:r>
            <a:rPr lang="en-US">
              <a:cs typeface="Calibri Light" panose="020F0302020204030204"/>
            </a:rPr>
            <a:t>Financials</a:t>
          </a:r>
          <a:r>
            <a:rPr lang="en-US">
              <a:latin typeface="Calibri Light" panose="020F0302020204030204"/>
            </a:rPr>
            <a:t>/Agency Budget</a:t>
          </a:r>
          <a:endParaRPr lang="en-US"/>
        </a:p>
      </dgm:t>
    </dgm:pt>
    <dgm:pt modelId="{11339A25-BAA7-4ADC-8990-B06642B53598}" type="parTrans" cxnId="{219309AC-5160-4079-B852-6A41B95568B2}">
      <dgm:prSet/>
      <dgm:spPr/>
      <dgm:t>
        <a:bodyPr/>
        <a:lstStyle/>
        <a:p>
          <a:endParaRPr lang="en-US"/>
        </a:p>
      </dgm:t>
    </dgm:pt>
    <dgm:pt modelId="{0C329572-2273-4C5D-9B9D-92D63D02FDBD}" type="sibTrans" cxnId="{219309AC-5160-4079-B852-6A41B95568B2}">
      <dgm:prSet/>
      <dgm:spPr/>
      <dgm:t>
        <a:bodyPr/>
        <a:lstStyle/>
        <a:p>
          <a:endParaRPr lang="en-US"/>
        </a:p>
      </dgm:t>
    </dgm:pt>
    <dgm:pt modelId="{C9217BAE-0785-4931-A161-A9729796BB13}">
      <dgm:prSet/>
      <dgm:spPr/>
      <dgm:t>
        <a:bodyPr/>
        <a:lstStyle/>
        <a:p>
          <a:pPr rtl="0"/>
          <a:r>
            <a:rPr lang="en-US">
              <a:latin typeface="Calibri Light" panose="020F0302020204030204"/>
            </a:rPr>
            <a:t>Application</a:t>
          </a:r>
          <a:r>
            <a:rPr lang="en-US"/>
            <a:t> Per Program Area</a:t>
          </a:r>
        </a:p>
      </dgm:t>
    </dgm:pt>
    <dgm:pt modelId="{8CEDE38C-971B-497A-9FF4-088F4BCBFE4A}" type="parTrans" cxnId="{5A509BCF-42F3-4CAE-9169-4F1181C70BC5}">
      <dgm:prSet/>
      <dgm:spPr/>
      <dgm:t>
        <a:bodyPr/>
        <a:lstStyle/>
        <a:p>
          <a:endParaRPr lang="en-US"/>
        </a:p>
      </dgm:t>
    </dgm:pt>
    <dgm:pt modelId="{A564E553-1EA4-4019-A674-53E0D70A21C2}" type="sibTrans" cxnId="{5A509BCF-42F3-4CAE-9169-4F1181C70BC5}">
      <dgm:prSet/>
      <dgm:spPr/>
      <dgm:t>
        <a:bodyPr/>
        <a:lstStyle/>
        <a:p>
          <a:endParaRPr lang="en-US"/>
        </a:p>
      </dgm:t>
    </dgm:pt>
    <dgm:pt modelId="{BF6994B4-3414-427E-B33D-2406831A480A}">
      <dgm:prSet/>
      <dgm:spPr/>
      <dgm:t>
        <a:bodyPr/>
        <a:lstStyle/>
        <a:p>
          <a:pPr rtl="0">
            <a:lnSpc>
              <a:spcPct val="100000"/>
            </a:lnSpc>
          </a:pPr>
          <a:r>
            <a:rPr lang="en-US" b="1">
              <a:latin typeface="Calibri Light" panose="020F0302020204030204"/>
            </a:rPr>
            <a:t>Program Narratives</a:t>
          </a:r>
          <a:endParaRPr lang="en-US" b="1"/>
        </a:p>
      </dgm:t>
    </dgm:pt>
    <dgm:pt modelId="{85815584-BB10-4001-957F-AC9DF9CD83FB}" type="parTrans" cxnId="{5D5737BE-14C5-4948-AD1B-7DC33A69D22E}">
      <dgm:prSet/>
      <dgm:spPr/>
      <dgm:t>
        <a:bodyPr/>
        <a:lstStyle/>
        <a:p>
          <a:endParaRPr lang="en-US"/>
        </a:p>
      </dgm:t>
    </dgm:pt>
    <dgm:pt modelId="{94507B54-4996-476E-B794-216B572C63A4}" type="sibTrans" cxnId="{5D5737BE-14C5-4948-AD1B-7DC33A69D22E}">
      <dgm:prSet/>
      <dgm:spPr/>
      <dgm:t>
        <a:bodyPr/>
        <a:lstStyle/>
        <a:p>
          <a:endParaRPr lang="en-US"/>
        </a:p>
      </dgm:t>
    </dgm:pt>
    <dgm:pt modelId="{325F3089-2D18-457A-979E-A830B397791B}">
      <dgm:prSet/>
      <dgm:spPr/>
      <dgm:t>
        <a:bodyPr/>
        <a:lstStyle/>
        <a:p>
          <a:pPr rtl="0">
            <a:lnSpc>
              <a:spcPct val="100000"/>
            </a:lnSpc>
          </a:pPr>
          <a:r>
            <a:rPr lang="en-US">
              <a:latin typeface="Calibri Light" panose="020F0302020204030204"/>
            </a:rPr>
            <a:t>Program Budget</a:t>
          </a:r>
          <a:r>
            <a:rPr lang="en-US"/>
            <a:t> Information</a:t>
          </a:r>
        </a:p>
      </dgm:t>
    </dgm:pt>
    <dgm:pt modelId="{06DF1C36-D2E2-4F39-9213-B1FE4479A043}" type="parTrans" cxnId="{16F3AD8F-2D05-4E17-AF8A-23D7F96D3DD2}">
      <dgm:prSet/>
      <dgm:spPr/>
      <dgm:t>
        <a:bodyPr/>
        <a:lstStyle/>
        <a:p>
          <a:endParaRPr lang="en-US"/>
        </a:p>
      </dgm:t>
    </dgm:pt>
    <dgm:pt modelId="{C0AFEE11-2410-407C-8DEE-342F1DCA4ABB}" type="sibTrans" cxnId="{16F3AD8F-2D05-4E17-AF8A-23D7F96D3DD2}">
      <dgm:prSet/>
      <dgm:spPr/>
      <dgm:t>
        <a:bodyPr/>
        <a:lstStyle/>
        <a:p>
          <a:endParaRPr lang="en-US"/>
        </a:p>
      </dgm:t>
    </dgm:pt>
    <dgm:pt modelId="{D0DAB045-3C48-4F63-BBB1-5FBB6A1BBD4D}" type="pres">
      <dgm:prSet presAssocID="{604B21C6-BB08-470D-A221-99F5D1F8BEF1}" presName="hierChild1" presStyleCnt="0">
        <dgm:presLayoutVars>
          <dgm:chPref val="1"/>
          <dgm:dir/>
          <dgm:animOne val="branch"/>
          <dgm:animLvl val="lvl"/>
          <dgm:resizeHandles/>
        </dgm:presLayoutVars>
      </dgm:prSet>
      <dgm:spPr/>
    </dgm:pt>
    <dgm:pt modelId="{38FEF1E3-03A9-42D4-B574-ACAA23F7CFB6}" type="pres">
      <dgm:prSet presAssocID="{9004BB02-367D-468D-BFF6-088E919D6355}" presName="hierRoot1" presStyleCnt="0"/>
      <dgm:spPr/>
    </dgm:pt>
    <dgm:pt modelId="{2C5BAC35-C1EA-45D2-81C6-82D69A913A69}" type="pres">
      <dgm:prSet presAssocID="{9004BB02-367D-468D-BFF6-088E919D6355}" presName="composite" presStyleCnt="0"/>
      <dgm:spPr/>
    </dgm:pt>
    <dgm:pt modelId="{A4F37C4D-C7D4-4EFA-9DE3-DBFFBF09F977}" type="pres">
      <dgm:prSet presAssocID="{9004BB02-367D-468D-BFF6-088E919D6355}" presName="background" presStyleLbl="node0" presStyleIdx="0" presStyleCnt="2"/>
      <dgm:spPr/>
    </dgm:pt>
    <dgm:pt modelId="{565BDCA1-BA4E-483E-9181-5C6C51C8919D}" type="pres">
      <dgm:prSet presAssocID="{9004BB02-367D-468D-BFF6-088E919D6355}" presName="text" presStyleLbl="fgAcc0" presStyleIdx="0" presStyleCnt="2">
        <dgm:presLayoutVars>
          <dgm:chPref val="3"/>
        </dgm:presLayoutVars>
      </dgm:prSet>
      <dgm:spPr/>
    </dgm:pt>
    <dgm:pt modelId="{DF027C05-B8AC-43C0-AC96-B7DDCCC58929}" type="pres">
      <dgm:prSet presAssocID="{9004BB02-367D-468D-BFF6-088E919D6355}" presName="hierChild2" presStyleCnt="0"/>
      <dgm:spPr/>
    </dgm:pt>
    <dgm:pt modelId="{421EB4F5-A86E-4DE1-B726-AAB2AE23933D}" type="pres">
      <dgm:prSet presAssocID="{D5C1BDDF-1F62-4039-8342-2E5E62894EBA}" presName="Name10" presStyleLbl="parChTrans1D2" presStyleIdx="0" presStyleCnt="4"/>
      <dgm:spPr/>
    </dgm:pt>
    <dgm:pt modelId="{E1F42B32-3EB7-4306-AF53-FDC37655FC30}" type="pres">
      <dgm:prSet presAssocID="{0E0A5722-43CA-460D-9E40-61887A8C0DA2}" presName="hierRoot2" presStyleCnt="0"/>
      <dgm:spPr/>
    </dgm:pt>
    <dgm:pt modelId="{A111CF64-747C-4E14-AE68-9088A67D3511}" type="pres">
      <dgm:prSet presAssocID="{0E0A5722-43CA-460D-9E40-61887A8C0DA2}" presName="composite2" presStyleCnt="0"/>
      <dgm:spPr/>
    </dgm:pt>
    <dgm:pt modelId="{A7F706A4-CCF8-43D1-A8DF-A611E5C0E639}" type="pres">
      <dgm:prSet presAssocID="{0E0A5722-43CA-460D-9E40-61887A8C0DA2}" presName="background2" presStyleLbl="node2" presStyleIdx="0" presStyleCnt="4"/>
      <dgm:spPr/>
    </dgm:pt>
    <dgm:pt modelId="{318FB588-91F2-4E66-9EFE-B1A9EED79B9B}" type="pres">
      <dgm:prSet presAssocID="{0E0A5722-43CA-460D-9E40-61887A8C0DA2}" presName="text2" presStyleLbl="fgAcc2" presStyleIdx="0" presStyleCnt="4">
        <dgm:presLayoutVars>
          <dgm:chPref val="3"/>
        </dgm:presLayoutVars>
      </dgm:prSet>
      <dgm:spPr/>
    </dgm:pt>
    <dgm:pt modelId="{D609F9F7-2039-4C84-843C-C6F58C704B10}" type="pres">
      <dgm:prSet presAssocID="{0E0A5722-43CA-460D-9E40-61887A8C0DA2}" presName="hierChild3" presStyleCnt="0"/>
      <dgm:spPr/>
    </dgm:pt>
    <dgm:pt modelId="{2A741A22-7BC3-42C5-91FB-A09D1F15B876}" type="pres">
      <dgm:prSet presAssocID="{B0D0267D-67D2-4C97-8FC7-E6B981B6C465}" presName="Name10" presStyleLbl="parChTrans1D2" presStyleIdx="1" presStyleCnt="4"/>
      <dgm:spPr/>
    </dgm:pt>
    <dgm:pt modelId="{A74832A9-1CEF-4B8B-86D9-F667997E8FDA}" type="pres">
      <dgm:prSet presAssocID="{88E2A008-A24D-454E-A01B-58A78409F4EA}" presName="hierRoot2" presStyleCnt="0"/>
      <dgm:spPr/>
    </dgm:pt>
    <dgm:pt modelId="{96F2109D-18B9-4F97-A8B5-C02E396A3EC6}" type="pres">
      <dgm:prSet presAssocID="{88E2A008-A24D-454E-A01B-58A78409F4EA}" presName="composite2" presStyleCnt="0"/>
      <dgm:spPr/>
    </dgm:pt>
    <dgm:pt modelId="{08037543-C2A7-49CE-A8E3-88D177F3B097}" type="pres">
      <dgm:prSet presAssocID="{88E2A008-A24D-454E-A01B-58A78409F4EA}" presName="background2" presStyleLbl="node2" presStyleIdx="1" presStyleCnt="4"/>
      <dgm:spPr/>
    </dgm:pt>
    <dgm:pt modelId="{40B8DC7D-C528-476D-A4D2-35680E0E4136}" type="pres">
      <dgm:prSet presAssocID="{88E2A008-A24D-454E-A01B-58A78409F4EA}" presName="text2" presStyleLbl="fgAcc2" presStyleIdx="1" presStyleCnt="4">
        <dgm:presLayoutVars>
          <dgm:chPref val="3"/>
        </dgm:presLayoutVars>
      </dgm:prSet>
      <dgm:spPr/>
    </dgm:pt>
    <dgm:pt modelId="{F4D4A055-495F-49B5-B1FD-5C3E5544D606}" type="pres">
      <dgm:prSet presAssocID="{88E2A008-A24D-454E-A01B-58A78409F4EA}" presName="hierChild3" presStyleCnt="0"/>
      <dgm:spPr/>
    </dgm:pt>
    <dgm:pt modelId="{3E948FE2-A6D2-4445-B3BF-110EA1B04D55}" type="pres">
      <dgm:prSet presAssocID="{AB5C0F27-E26E-43DC-9636-31B555E24BBB}" presName="Name17" presStyleLbl="parChTrans1D3" presStyleIdx="0" presStyleCnt="2"/>
      <dgm:spPr/>
    </dgm:pt>
    <dgm:pt modelId="{2D99BD19-B758-4789-A449-B4C3C51BB5F0}" type="pres">
      <dgm:prSet presAssocID="{964881F2-6CA0-4547-ACAF-E0176A5E3A05}" presName="hierRoot3" presStyleCnt="0"/>
      <dgm:spPr/>
    </dgm:pt>
    <dgm:pt modelId="{70C24EF0-7309-40EE-9A7C-0E9E36066861}" type="pres">
      <dgm:prSet presAssocID="{964881F2-6CA0-4547-ACAF-E0176A5E3A05}" presName="composite3" presStyleCnt="0"/>
      <dgm:spPr/>
    </dgm:pt>
    <dgm:pt modelId="{CB4D16B4-E772-49D4-AAF6-1C1F8EBEADDC}" type="pres">
      <dgm:prSet presAssocID="{964881F2-6CA0-4547-ACAF-E0176A5E3A05}" presName="background3" presStyleLbl="node3" presStyleIdx="0" presStyleCnt="2"/>
      <dgm:spPr/>
    </dgm:pt>
    <dgm:pt modelId="{F315E210-B12C-4E5E-B76B-0693621A38E8}" type="pres">
      <dgm:prSet presAssocID="{964881F2-6CA0-4547-ACAF-E0176A5E3A05}" presName="text3" presStyleLbl="fgAcc3" presStyleIdx="0" presStyleCnt="2">
        <dgm:presLayoutVars>
          <dgm:chPref val="3"/>
        </dgm:presLayoutVars>
      </dgm:prSet>
      <dgm:spPr/>
    </dgm:pt>
    <dgm:pt modelId="{37DDC1F2-9A1A-4274-B76F-E85AFC7AD503}" type="pres">
      <dgm:prSet presAssocID="{964881F2-6CA0-4547-ACAF-E0176A5E3A05}" presName="hierChild4" presStyleCnt="0"/>
      <dgm:spPr/>
    </dgm:pt>
    <dgm:pt modelId="{0BB6BFFF-98F4-45C2-82C9-35D67B82D6CF}" type="pres">
      <dgm:prSet presAssocID="{11339A25-BAA7-4ADC-8990-B06642B53598}" presName="Name17" presStyleLbl="parChTrans1D3" presStyleIdx="1" presStyleCnt="2"/>
      <dgm:spPr/>
    </dgm:pt>
    <dgm:pt modelId="{2AEF246C-0175-46BA-B33B-EDC259F7E604}" type="pres">
      <dgm:prSet presAssocID="{1C7C3134-93A0-4B1A-A240-72EF763913CA}" presName="hierRoot3" presStyleCnt="0"/>
      <dgm:spPr/>
    </dgm:pt>
    <dgm:pt modelId="{E68A3F14-3FC6-45A4-8110-76636EFE0110}" type="pres">
      <dgm:prSet presAssocID="{1C7C3134-93A0-4B1A-A240-72EF763913CA}" presName="composite3" presStyleCnt="0"/>
      <dgm:spPr/>
    </dgm:pt>
    <dgm:pt modelId="{FFD1A381-2B6C-4BD0-869F-6A2E01E1E3D0}" type="pres">
      <dgm:prSet presAssocID="{1C7C3134-93A0-4B1A-A240-72EF763913CA}" presName="background3" presStyleLbl="node3" presStyleIdx="1" presStyleCnt="2"/>
      <dgm:spPr/>
    </dgm:pt>
    <dgm:pt modelId="{053C82AC-BC68-46AC-88BE-9BEF646555E0}" type="pres">
      <dgm:prSet presAssocID="{1C7C3134-93A0-4B1A-A240-72EF763913CA}" presName="text3" presStyleLbl="fgAcc3" presStyleIdx="1" presStyleCnt="2">
        <dgm:presLayoutVars>
          <dgm:chPref val="3"/>
        </dgm:presLayoutVars>
      </dgm:prSet>
      <dgm:spPr/>
    </dgm:pt>
    <dgm:pt modelId="{1197051A-BC35-4C09-809C-1822B449FC13}" type="pres">
      <dgm:prSet presAssocID="{1C7C3134-93A0-4B1A-A240-72EF763913CA}" presName="hierChild4" presStyleCnt="0"/>
      <dgm:spPr/>
    </dgm:pt>
    <dgm:pt modelId="{1F4F2964-44A7-4042-B67D-96C2D99D7B0E}" type="pres">
      <dgm:prSet presAssocID="{C9217BAE-0785-4931-A161-A9729796BB13}" presName="hierRoot1" presStyleCnt="0"/>
      <dgm:spPr/>
    </dgm:pt>
    <dgm:pt modelId="{832C0E5E-3347-4535-8107-147C41C909E7}" type="pres">
      <dgm:prSet presAssocID="{C9217BAE-0785-4931-A161-A9729796BB13}" presName="composite" presStyleCnt="0"/>
      <dgm:spPr/>
    </dgm:pt>
    <dgm:pt modelId="{591ED870-6884-42F8-9246-0B388BDEE21D}" type="pres">
      <dgm:prSet presAssocID="{C9217BAE-0785-4931-A161-A9729796BB13}" presName="background" presStyleLbl="node0" presStyleIdx="1" presStyleCnt="2"/>
      <dgm:spPr/>
    </dgm:pt>
    <dgm:pt modelId="{9D7AB400-0F2C-448A-BECC-37E454A8B190}" type="pres">
      <dgm:prSet presAssocID="{C9217BAE-0785-4931-A161-A9729796BB13}" presName="text" presStyleLbl="fgAcc0" presStyleIdx="1" presStyleCnt="2">
        <dgm:presLayoutVars>
          <dgm:chPref val="3"/>
        </dgm:presLayoutVars>
      </dgm:prSet>
      <dgm:spPr/>
    </dgm:pt>
    <dgm:pt modelId="{996E1C24-6CAA-4716-8CC7-B690A1BEBCEC}" type="pres">
      <dgm:prSet presAssocID="{C9217BAE-0785-4931-A161-A9729796BB13}" presName="hierChild2" presStyleCnt="0"/>
      <dgm:spPr/>
    </dgm:pt>
    <dgm:pt modelId="{9F9D254B-DE78-4EB8-8636-995B965D44C8}" type="pres">
      <dgm:prSet presAssocID="{85815584-BB10-4001-957F-AC9DF9CD83FB}" presName="Name10" presStyleLbl="parChTrans1D2" presStyleIdx="2" presStyleCnt="4"/>
      <dgm:spPr/>
    </dgm:pt>
    <dgm:pt modelId="{C42994D0-22C1-44FB-95D1-F077A4F48EC9}" type="pres">
      <dgm:prSet presAssocID="{BF6994B4-3414-427E-B33D-2406831A480A}" presName="hierRoot2" presStyleCnt="0"/>
      <dgm:spPr/>
    </dgm:pt>
    <dgm:pt modelId="{9924DA2A-09EA-414F-8D75-64DC5E828523}" type="pres">
      <dgm:prSet presAssocID="{BF6994B4-3414-427E-B33D-2406831A480A}" presName="composite2" presStyleCnt="0"/>
      <dgm:spPr/>
    </dgm:pt>
    <dgm:pt modelId="{6B0E8EB4-3FE8-451B-9CE6-731C4BA715BD}" type="pres">
      <dgm:prSet presAssocID="{BF6994B4-3414-427E-B33D-2406831A480A}" presName="background2" presStyleLbl="node2" presStyleIdx="2" presStyleCnt="4"/>
      <dgm:spPr/>
    </dgm:pt>
    <dgm:pt modelId="{4FC5788D-96F7-48C4-80F4-8D8A68CC3C5D}" type="pres">
      <dgm:prSet presAssocID="{BF6994B4-3414-427E-B33D-2406831A480A}" presName="text2" presStyleLbl="fgAcc2" presStyleIdx="2" presStyleCnt="4">
        <dgm:presLayoutVars>
          <dgm:chPref val="3"/>
        </dgm:presLayoutVars>
      </dgm:prSet>
      <dgm:spPr/>
    </dgm:pt>
    <dgm:pt modelId="{E359F910-A2EF-43A3-BC7D-1ADEFBF30953}" type="pres">
      <dgm:prSet presAssocID="{BF6994B4-3414-427E-B33D-2406831A480A}" presName="hierChild3" presStyleCnt="0"/>
      <dgm:spPr/>
    </dgm:pt>
    <dgm:pt modelId="{35EBD017-2375-4B84-B556-A2B2F12AAC04}" type="pres">
      <dgm:prSet presAssocID="{06DF1C36-D2E2-4F39-9213-B1FE4479A043}" presName="Name10" presStyleLbl="parChTrans1D2" presStyleIdx="3" presStyleCnt="4"/>
      <dgm:spPr/>
    </dgm:pt>
    <dgm:pt modelId="{7083EA01-C02F-411B-A8A0-AF47B9EBECF0}" type="pres">
      <dgm:prSet presAssocID="{325F3089-2D18-457A-979E-A830B397791B}" presName="hierRoot2" presStyleCnt="0"/>
      <dgm:spPr/>
    </dgm:pt>
    <dgm:pt modelId="{1600C671-D946-4B40-BDEA-8CC3F5B94441}" type="pres">
      <dgm:prSet presAssocID="{325F3089-2D18-457A-979E-A830B397791B}" presName="composite2" presStyleCnt="0"/>
      <dgm:spPr/>
    </dgm:pt>
    <dgm:pt modelId="{E13836AF-0B84-4FD0-8AD9-1469E7313B20}" type="pres">
      <dgm:prSet presAssocID="{325F3089-2D18-457A-979E-A830B397791B}" presName="background2" presStyleLbl="node2" presStyleIdx="3" presStyleCnt="4"/>
      <dgm:spPr/>
    </dgm:pt>
    <dgm:pt modelId="{AADD89A1-517A-41B2-B882-1B0102C110DF}" type="pres">
      <dgm:prSet presAssocID="{325F3089-2D18-457A-979E-A830B397791B}" presName="text2" presStyleLbl="fgAcc2" presStyleIdx="3" presStyleCnt="4">
        <dgm:presLayoutVars>
          <dgm:chPref val="3"/>
        </dgm:presLayoutVars>
      </dgm:prSet>
      <dgm:spPr/>
    </dgm:pt>
    <dgm:pt modelId="{02CEFDA5-12BE-4358-A10C-B2DCBB048737}" type="pres">
      <dgm:prSet presAssocID="{325F3089-2D18-457A-979E-A830B397791B}" presName="hierChild3" presStyleCnt="0"/>
      <dgm:spPr/>
    </dgm:pt>
  </dgm:ptLst>
  <dgm:cxnLst>
    <dgm:cxn modelId="{00D08912-6A65-8D41-9131-9A5A399BCC43}" type="presOf" srcId="{1C7C3134-93A0-4B1A-A240-72EF763913CA}" destId="{053C82AC-BC68-46AC-88BE-9BEF646555E0}" srcOrd="0" destOrd="0" presId="urn:microsoft.com/office/officeart/2005/8/layout/hierarchy1"/>
    <dgm:cxn modelId="{00C8D51A-8F0B-7446-A47E-C62EE5A5E27C}" type="presOf" srcId="{AB5C0F27-E26E-43DC-9636-31B555E24BBB}" destId="{3E948FE2-A6D2-4445-B3BF-110EA1B04D55}" srcOrd="0" destOrd="0" presId="urn:microsoft.com/office/officeart/2005/8/layout/hierarchy1"/>
    <dgm:cxn modelId="{88B3BA25-E509-0145-AAAF-5A13A8E386D0}" type="presOf" srcId="{06DF1C36-D2E2-4F39-9213-B1FE4479A043}" destId="{35EBD017-2375-4B84-B556-A2B2F12AAC04}" srcOrd="0" destOrd="0" presId="urn:microsoft.com/office/officeart/2005/8/layout/hierarchy1"/>
    <dgm:cxn modelId="{103EC739-F016-47B4-B56F-95C615E827C8}" srcId="{88E2A008-A24D-454E-A01B-58A78409F4EA}" destId="{964881F2-6CA0-4547-ACAF-E0176A5E3A05}" srcOrd="0" destOrd="0" parTransId="{AB5C0F27-E26E-43DC-9636-31B555E24BBB}" sibTransId="{C680A433-9FE3-4A1B-B449-4974A7088567}"/>
    <dgm:cxn modelId="{0828303C-3D91-3543-ACCC-23C18CD95FDB}" type="presOf" srcId="{325F3089-2D18-457A-979E-A830B397791B}" destId="{AADD89A1-517A-41B2-B882-1B0102C110DF}" srcOrd="0" destOrd="0" presId="urn:microsoft.com/office/officeart/2005/8/layout/hierarchy1"/>
    <dgm:cxn modelId="{20F65B3D-CF6C-4C8C-8C14-98CE1D5BEB32}" srcId="{604B21C6-BB08-470D-A221-99F5D1F8BEF1}" destId="{9004BB02-367D-468D-BFF6-088E919D6355}" srcOrd="0" destOrd="0" parTransId="{3B4779FE-F60D-4D3F-84A0-085397012C42}" sibTransId="{ED062E70-43FA-4923-AABE-903FCDAD346A}"/>
    <dgm:cxn modelId="{84E1463E-9534-3240-8170-CEDB6C0A36CF}" type="presOf" srcId="{C9217BAE-0785-4931-A161-A9729796BB13}" destId="{9D7AB400-0F2C-448A-BECC-37E454A8B190}" srcOrd="0" destOrd="0" presId="urn:microsoft.com/office/officeart/2005/8/layout/hierarchy1"/>
    <dgm:cxn modelId="{D3CB2365-46A7-CC41-B9C8-E8B8D68BE02B}" type="presOf" srcId="{964881F2-6CA0-4547-ACAF-E0176A5E3A05}" destId="{F315E210-B12C-4E5E-B76B-0693621A38E8}" srcOrd="0" destOrd="0" presId="urn:microsoft.com/office/officeart/2005/8/layout/hierarchy1"/>
    <dgm:cxn modelId="{19235C65-C6B8-4DE2-B0D6-D8FA18CE7A0B}" srcId="{9004BB02-367D-468D-BFF6-088E919D6355}" destId="{88E2A008-A24D-454E-A01B-58A78409F4EA}" srcOrd="1" destOrd="0" parTransId="{B0D0267D-67D2-4C97-8FC7-E6B981B6C465}" sibTransId="{E640A98B-E0D7-4CFF-992F-BD8A80DB09EF}"/>
    <dgm:cxn modelId="{749B5D6D-3414-A645-B4A9-1291A889E40D}" type="presOf" srcId="{B0D0267D-67D2-4C97-8FC7-E6B981B6C465}" destId="{2A741A22-7BC3-42C5-91FB-A09D1F15B876}" srcOrd="0" destOrd="0" presId="urn:microsoft.com/office/officeart/2005/8/layout/hierarchy1"/>
    <dgm:cxn modelId="{DE9A9A82-6B9F-0C4B-ACDE-51D99D09D311}" type="presOf" srcId="{0E0A5722-43CA-460D-9E40-61887A8C0DA2}" destId="{318FB588-91F2-4E66-9EFE-B1A9EED79B9B}" srcOrd="0" destOrd="0" presId="urn:microsoft.com/office/officeart/2005/8/layout/hierarchy1"/>
    <dgm:cxn modelId="{F986808D-CDFE-4186-B33C-D8DBC543C593}" srcId="{9004BB02-367D-468D-BFF6-088E919D6355}" destId="{0E0A5722-43CA-460D-9E40-61887A8C0DA2}" srcOrd="0" destOrd="0" parTransId="{D5C1BDDF-1F62-4039-8342-2E5E62894EBA}" sibTransId="{F3CBA98F-3018-418F-9C63-DFE1A1019A81}"/>
    <dgm:cxn modelId="{16F3AD8F-2D05-4E17-AF8A-23D7F96D3DD2}" srcId="{C9217BAE-0785-4931-A161-A9729796BB13}" destId="{325F3089-2D18-457A-979E-A830B397791B}" srcOrd="1" destOrd="0" parTransId="{06DF1C36-D2E2-4F39-9213-B1FE4479A043}" sibTransId="{C0AFEE11-2410-407C-8DEE-342F1DCA4ABB}"/>
    <dgm:cxn modelId="{B165039B-8DA5-614F-97D2-BDB211DC8083}" type="presOf" srcId="{85815584-BB10-4001-957F-AC9DF9CD83FB}" destId="{9F9D254B-DE78-4EB8-8636-995B965D44C8}" srcOrd="0" destOrd="0" presId="urn:microsoft.com/office/officeart/2005/8/layout/hierarchy1"/>
    <dgm:cxn modelId="{08817BA1-B6BA-F548-9C0B-39E55E9E81B4}" type="presOf" srcId="{11339A25-BAA7-4ADC-8990-B06642B53598}" destId="{0BB6BFFF-98F4-45C2-82C9-35D67B82D6CF}" srcOrd="0" destOrd="0" presId="urn:microsoft.com/office/officeart/2005/8/layout/hierarchy1"/>
    <dgm:cxn modelId="{1F736DA4-6BB0-B54A-A420-2C23092B5855}" type="presOf" srcId="{88E2A008-A24D-454E-A01B-58A78409F4EA}" destId="{40B8DC7D-C528-476D-A4D2-35680E0E4136}" srcOrd="0" destOrd="0" presId="urn:microsoft.com/office/officeart/2005/8/layout/hierarchy1"/>
    <dgm:cxn modelId="{219309AC-5160-4079-B852-6A41B95568B2}" srcId="{88E2A008-A24D-454E-A01B-58A78409F4EA}" destId="{1C7C3134-93A0-4B1A-A240-72EF763913CA}" srcOrd="1" destOrd="0" parTransId="{11339A25-BAA7-4ADC-8990-B06642B53598}" sibTransId="{0C329572-2273-4C5D-9B9D-92D63D02FDBD}"/>
    <dgm:cxn modelId="{5D5737BE-14C5-4948-AD1B-7DC33A69D22E}" srcId="{C9217BAE-0785-4931-A161-A9729796BB13}" destId="{BF6994B4-3414-427E-B33D-2406831A480A}" srcOrd="0" destOrd="0" parTransId="{85815584-BB10-4001-957F-AC9DF9CD83FB}" sibTransId="{94507B54-4996-476E-B794-216B572C63A4}"/>
    <dgm:cxn modelId="{E2C4B1BE-CECD-3341-94F7-62CAA5B4ACF7}" type="presOf" srcId="{604B21C6-BB08-470D-A221-99F5D1F8BEF1}" destId="{D0DAB045-3C48-4F63-BBB1-5FBB6A1BBD4D}" srcOrd="0" destOrd="0" presId="urn:microsoft.com/office/officeart/2005/8/layout/hierarchy1"/>
    <dgm:cxn modelId="{23EE0FC1-953C-6E47-ADA6-89D822C14837}" type="presOf" srcId="{9004BB02-367D-468D-BFF6-088E919D6355}" destId="{565BDCA1-BA4E-483E-9181-5C6C51C8919D}" srcOrd="0" destOrd="0" presId="urn:microsoft.com/office/officeart/2005/8/layout/hierarchy1"/>
    <dgm:cxn modelId="{0F4A27C8-A075-1248-800E-91AEE78A0B3F}" type="presOf" srcId="{D5C1BDDF-1F62-4039-8342-2E5E62894EBA}" destId="{421EB4F5-A86E-4DE1-B726-AAB2AE23933D}" srcOrd="0" destOrd="0" presId="urn:microsoft.com/office/officeart/2005/8/layout/hierarchy1"/>
    <dgm:cxn modelId="{5A509BCF-42F3-4CAE-9169-4F1181C70BC5}" srcId="{604B21C6-BB08-470D-A221-99F5D1F8BEF1}" destId="{C9217BAE-0785-4931-A161-A9729796BB13}" srcOrd="1" destOrd="0" parTransId="{8CEDE38C-971B-497A-9FF4-088F4BCBFE4A}" sibTransId="{A564E553-1EA4-4019-A674-53E0D70A21C2}"/>
    <dgm:cxn modelId="{CB88E9E5-9320-C945-A321-9D0167B10C38}" type="presOf" srcId="{BF6994B4-3414-427E-B33D-2406831A480A}" destId="{4FC5788D-96F7-48C4-80F4-8D8A68CC3C5D}" srcOrd="0" destOrd="0" presId="urn:microsoft.com/office/officeart/2005/8/layout/hierarchy1"/>
    <dgm:cxn modelId="{ECC88662-351F-C746-8F0D-495A0F2D7944}" type="presParOf" srcId="{D0DAB045-3C48-4F63-BBB1-5FBB6A1BBD4D}" destId="{38FEF1E3-03A9-42D4-B574-ACAA23F7CFB6}" srcOrd="0" destOrd="0" presId="urn:microsoft.com/office/officeart/2005/8/layout/hierarchy1"/>
    <dgm:cxn modelId="{5E239097-E90D-F849-B89B-D4D424469D04}" type="presParOf" srcId="{38FEF1E3-03A9-42D4-B574-ACAA23F7CFB6}" destId="{2C5BAC35-C1EA-45D2-81C6-82D69A913A69}" srcOrd="0" destOrd="0" presId="urn:microsoft.com/office/officeart/2005/8/layout/hierarchy1"/>
    <dgm:cxn modelId="{596A3959-3C3C-134A-86AD-A045EED96205}" type="presParOf" srcId="{2C5BAC35-C1EA-45D2-81C6-82D69A913A69}" destId="{A4F37C4D-C7D4-4EFA-9DE3-DBFFBF09F977}" srcOrd="0" destOrd="0" presId="urn:microsoft.com/office/officeart/2005/8/layout/hierarchy1"/>
    <dgm:cxn modelId="{4ADB20CD-7601-5448-9D90-87892991F916}" type="presParOf" srcId="{2C5BAC35-C1EA-45D2-81C6-82D69A913A69}" destId="{565BDCA1-BA4E-483E-9181-5C6C51C8919D}" srcOrd="1" destOrd="0" presId="urn:microsoft.com/office/officeart/2005/8/layout/hierarchy1"/>
    <dgm:cxn modelId="{C1C37F73-30D5-4B48-BA9E-D4E4C96ABF83}" type="presParOf" srcId="{38FEF1E3-03A9-42D4-B574-ACAA23F7CFB6}" destId="{DF027C05-B8AC-43C0-AC96-B7DDCCC58929}" srcOrd="1" destOrd="0" presId="urn:microsoft.com/office/officeart/2005/8/layout/hierarchy1"/>
    <dgm:cxn modelId="{EBF0E31D-2B6B-8F4F-9262-AEB56BDF0C3F}" type="presParOf" srcId="{DF027C05-B8AC-43C0-AC96-B7DDCCC58929}" destId="{421EB4F5-A86E-4DE1-B726-AAB2AE23933D}" srcOrd="0" destOrd="0" presId="urn:microsoft.com/office/officeart/2005/8/layout/hierarchy1"/>
    <dgm:cxn modelId="{A25FB9F9-C821-8645-9B89-F6AA214E8E62}" type="presParOf" srcId="{DF027C05-B8AC-43C0-AC96-B7DDCCC58929}" destId="{E1F42B32-3EB7-4306-AF53-FDC37655FC30}" srcOrd="1" destOrd="0" presId="urn:microsoft.com/office/officeart/2005/8/layout/hierarchy1"/>
    <dgm:cxn modelId="{95B6BDFC-A3B3-EF4A-8716-8F9DEBD2A622}" type="presParOf" srcId="{E1F42B32-3EB7-4306-AF53-FDC37655FC30}" destId="{A111CF64-747C-4E14-AE68-9088A67D3511}" srcOrd="0" destOrd="0" presId="urn:microsoft.com/office/officeart/2005/8/layout/hierarchy1"/>
    <dgm:cxn modelId="{0BF35ABE-226B-FE4C-A84A-FFE1EBEB6083}" type="presParOf" srcId="{A111CF64-747C-4E14-AE68-9088A67D3511}" destId="{A7F706A4-CCF8-43D1-A8DF-A611E5C0E639}" srcOrd="0" destOrd="0" presId="urn:microsoft.com/office/officeart/2005/8/layout/hierarchy1"/>
    <dgm:cxn modelId="{6069DE08-30CE-F44F-B46F-E52A5349A145}" type="presParOf" srcId="{A111CF64-747C-4E14-AE68-9088A67D3511}" destId="{318FB588-91F2-4E66-9EFE-B1A9EED79B9B}" srcOrd="1" destOrd="0" presId="urn:microsoft.com/office/officeart/2005/8/layout/hierarchy1"/>
    <dgm:cxn modelId="{38DDFF67-4C9D-7245-A3CB-FFD91C4004A9}" type="presParOf" srcId="{E1F42B32-3EB7-4306-AF53-FDC37655FC30}" destId="{D609F9F7-2039-4C84-843C-C6F58C704B10}" srcOrd="1" destOrd="0" presId="urn:microsoft.com/office/officeart/2005/8/layout/hierarchy1"/>
    <dgm:cxn modelId="{CFF7A726-4D0F-FB49-90F8-5505F5DFD7D8}" type="presParOf" srcId="{DF027C05-B8AC-43C0-AC96-B7DDCCC58929}" destId="{2A741A22-7BC3-42C5-91FB-A09D1F15B876}" srcOrd="2" destOrd="0" presId="urn:microsoft.com/office/officeart/2005/8/layout/hierarchy1"/>
    <dgm:cxn modelId="{0E4FCBD0-FEBB-7749-BAE9-D2FDD302CCFE}" type="presParOf" srcId="{DF027C05-B8AC-43C0-AC96-B7DDCCC58929}" destId="{A74832A9-1CEF-4B8B-86D9-F667997E8FDA}" srcOrd="3" destOrd="0" presId="urn:microsoft.com/office/officeart/2005/8/layout/hierarchy1"/>
    <dgm:cxn modelId="{ECC766E6-FB61-9447-BC7B-3345A7BD26BB}" type="presParOf" srcId="{A74832A9-1CEF-4B8B-86D9-F667997E8FDA}" destId="{96F2109D-18B9-4F97-A8B5-C02E396A3EC6}" srcOrd="0" destOrd="0" presId="urn:microsoft.com/office/officeart/2005/8/layout/hierarchy1"/>
    <dgm:cxn modelId="{C73D80E7-5322-E943-9EB7-4A4443FC9458}" type="presParOf" srcId="{96F2109D-18B9-4F97-A8B5-C02E396A3EC6}" destId="{08037543-C2A7-49CE-A8E3-88D177F3B097}" srcOrd="0" destOrd="0" presId="urn:microsoft.com/office/officeart/2005/8/layout/hierarchy1"/>
    <dgm:cxn modelId="{CEAFB41B-09B4-C749-B9A1-88AB230FBA74}" type="presParOf" srcId="{96F2109D-18B9-4F97-A8B5-C02E396A3EC6}" destId="{40B8DC7D-C528-476D-A4D2-35680E0E4136}" srcOrd="1" destOrd="0" presId="urn:microsoft.com/office/officeart/2005/8/layout/hierarchy1"/>
    <dgm:cxn modelId="{99DD2774-A62A-A242-84E8-510982B03297}" type="presParOf" srcId="{A74832A9-1CEF-4B8B-86D9-F667997E8FDA}" destId="{F4D4A055-495F-49B5-B1FD-5C3E5544D606}" srcOrd="1" destOrd="0" presId="urn:microsoft.com/office/officeart/2005/8/layout/hierarchy1"/>
    <dgm:cxn modelId="{61FF3F8D-454D-4945-9397-CB5F70A7F786}" type="presParOf" srcId="{F4D4A055-495F-49B5-B1FD-5C3E5544D606}" destId="{3E948FE2-A6D2-4445-B3BF-110EA1B04D55}" srcOrd="0" destOrd="0" presId="urn:microsoft.com/office/officeart/2005/8/layout/hierarchy1"/>
    <dgm:cxn modelId="{C81915DD-4A97-9948-ADFC-5F85ADA169BB}" type="presParOf" srcId="{F4D4A055-495F-49B5-B1FD-5C3E5544D606}" destId="{2D99BD19-B758-4789-A449-B4C3C51BB5F0}" srcOrd="1" destOrd="0" presId="urn:microsoft.com/office/officeart/2005/8/layout/hierarchy1"/>
    <dgm:cxn modelId="{290431AD-CFF5-684E-8FD2-D65A9B6320F2}" type="presParOf" srcId="{2D99BD19-B758-4789-A449-B4C3C51BB5F0}" destId="{70C24EF0-7309-40EE-9A7C-0E9E36066861}" srcOrd="0" destOrd="0" presId="urn:microsoft.com/office/officeart/2005/8/layout/hierarchy1"/>
    <dgm:cxn modelId="{46EB7F80-1BCD-EE49-8E48-010E662F29AA}" type="presParOf" srcId="{70C24EF0-7309-40EE-9A7C-0E9E36066861}" destId="{CB4D16B4-E772-49D4-AAF6-1C1F8EBEADDC}" srcOrd="0" destOrd="0" presId="urn:microsoft.com/office/officeart/2005/8/layout/hierarchy1"/>
    <dgm:cxn modelId="{7D486328-DDFE-674A-9CAB-5F614B47165B}" type="presParOf" srcId="{70C24EF0-7309-40EE-9A7C-0E9E36066861}" destId="{F315E210-B12C-4E5E-B76B-0693621A38E8}" srcOrd="1" destOrd="0" presId="urn:microsoft.com/office/officeart/2005/8/layout/hierarchy1"/>
    <dgm:cxn modelId="{5F32729C-599F-2E4F-8ACA-6E0E1B78EE91}" type="presParOf" srcId="{2D99BD19-B758-4789-A449-B4C3C51BB5F0}" destId="{37DDC1F2-9A1A-4274-B76F-E85AFC7AD503}" srcOrd="1" destOrd="0" presId="urn:microsoft.com/office/officeart/2005/8/layout/hierarchy1"/>
    <dgm:cxn modelId="{C85F4A6F-2968-9B40-AE4A-6E4D3B91B890}" type="presParOf" srcId="{F4D4A055-495F-49B5-B1FD-5C3E5544D606}" destId="{0BB6BFFF-98F4-45C2-82C9-35D67B82D6CF}" srcOrd="2" destOrd="0" presId="urn:microsoft.com/office/officeart/2005/8/layout/hierarchy1"/>
    <dgm:cxn modelId="{1182D4A0-41CC-FB45-B08D-9FE9BCF88574}" type="presParOf" srcId="{F4D4A055-495F-49B5-B1FD-5C3E5544D606}" destId="{2AEF246C-0175-46BA-B33B-EDC259F7E604}" srcOrd="3" destOrd="0" presId="urn:microsoft.com/office/officeart/2005/8/layout/hierarchy1"/>
    <dgm:cxn modelId="{8B78AEFC-7F48-B946-9ECA-2FF0D68BB375}" type="presParOf" srcId="{2AEF246C-0175-46BA-B33B-EDC259F7E604}" destId="{E68A3F14-3FC6-45A4-8110-76636EFE0110}" srcOrd="0" destOrd="0" presId="urn:microsoft.com/office/officeart/2005/8/layout/hierarchy1"/>
    <dgm:cxn modelId="{7782877C-7A0F-204E-A36E-7C4FE1A20388}" type="presParOf" srcId="{E68A3F14-3FC6-45A4-8110-76636EFE0110}" destId="{FFD1A381-2B6C-4BD0-869F-6A2E01E1E3D0}" srcOrd="0" destOrd="0" presId="urn:microsoft.com/office/officeart/2005/8/layout/hierarchy1"/>
    <dgm:cxn modelId="{DAAE271C-BB7F-014C-B449-87E45155C393}" type="presParOf" srcId="{E68A3F14-3FC6-45A4-8110-76636EFE0110}" destId="{053C82AC-BC68-46AC-88BE-9BEF646555E0}" srcOrd="1" destOrd="0" presId="urn:microsoft.com/office/officeart/2005/8/layout/hierarchy1"/>
    <dgm:cxn modelId="{E4EC7E2C-58F3-A443-A9B3-CEC5A8469C76}" type="presParOf" srcId="{2AEF246C-0175-46BA-B33B-EDC259F7E604}" destId="{1197051A-BC35-4C09-809C-1822B449FC13}" srcOrd="1" destOrd="0" presId="urn:microsoft.com/office/officeart/2005/8/layout/hierarchy1"/>
    <dgm:cxn modelId="{D4C42B1A-4ABD-794B-B62E-48E12E642854}" type="presParOf" srcId="{D0DAB045-3C48-4F63-BBB1-5FBB6A1BBD4D}" destId="{1F4F2964-44A7-4042-B67D-96C2D99D7B0E}" srcOrd="1" destOrd="0" presId="urn:microsoft.com/office/officeart/2005/8/layout/hierarchy1"/>
    <dgm:cxn modelId="{49F11750-56C1-B840-8876-8E7B592E8EFA}" type="presParOf" srcId="{1F4F2964-44A7-4042-B67D-96C2D99D7B0E}" destId="{832C0E5E-3347-4535-8107-147C41C909E7}" srcOrd="0" destOrd="0" presId="urn:microsoft.com/office/officeart/2005/8/layout/hierarchy1"/>
    <dgm:cxn modelId="{4FE79033-9B13-3B46-B058-F3042696F416}" type="presParOf" srcId="{832C0E5E-3347-4535-8107-147C41C909E7}" destId="{591ED870-6884-42F8-9246-0B388BDEE21D}" srcOrd="0" destOrd="0" presId="urn:microsoft.com/office/officeart/2005/8/layout/hierarchy1"/>
    <dgm:cxn modelId="{B0835019-FF4F-DF4D-8504-7EFE6BE93F80}" type="presParOf" srcId="{832C0E5E-3347-4535-8107-147C41C909E7}" destId="{9D7AB400-0F2C-448A-BECC-37E454A8B190}" srcOrd="1" destOrd="0" presId="urn:microsoft.com/office/officeart/2005/8/layout/hierarchy1"/>
    <dgm:cxn modelId="{98CF9CA2-418C-2149-AED5-91302BE1C482}" type="presParOf" srcId="{1F4F2964-44A7-4042-B67D-96C2D99D7B0E}" destId="{996E1C24-6CAA-4716-8CC7-B690A1BEBCEC}" srcOrd="1" destOrd="0" presId="urn:microsoft.com/office/officeart/2005/8/layout/hierarchy1"/>
    <dgm:cxn modelId="{EFB9FCC4-39BF-1744-8AE5-C641C8510F79}" type="presParOf" srcId="{996E1C24-6CAA-4716-8CC7-B690A1BEBCEC}" destId="{9F9D254B-DE78-4EB8-8636-995B965D44C8}" srcOrd="0" destOrd="0" presId="urn:microsoft.com/office/officeart/2005/8/layout/hierarchy1"/>
    <dgm:cxn modelId="{F78DE8D8-B441-5246-8CFF-5EA1E083A570}" type="presParOf" srcId="{996E1C24-6CAA-4716-8CC7-B690A1BEBCEC}" destId="{C42994D0-22C1-44FB-95D1-F077A4F48EC9}" srcOrd="1" destOrd="0" presId="urn:microsoft.com/office/officeart/2005/8/layout/hierarchy1"/>
    <dgm:cxn modelId="{E7FF13B4-9AA1-EB46-AFAB-D0AA02174714}" type="presParOf" srcId="{C42994D0-22C1-44FB-95D1-F077A4F48EC9}" destId="{9924DA2A-09EA-414F-8D75-64DC5E828523}" srcOrd="0" destOrd="0" presId="urn:microsoft.com/office/officeart/2005/8/layout/hierarchy1"/>
    <dgm:cxn modelId="{2FDF076B-1895-E44A-A51D-1BE4DA077D76}" type="presParOf" srcId="{9924DA2A-09EA-414F-8D75-64DC5E828523}" destId="{6B0E8EB4-3FE8-451B-9CE6-731C4BA715BD}" srcOrd="0" destOrd="0" presId="urn:microsoft.com/office/officeart/2005/8/layout/hierarchy1"/>
    <dgm:cxn modelId="{DCFFE4F7-6B32-3A41-8AF7-1877A7E0E346}" type="presParOf" srcId="{9924DA2A-09EA-414F-8D75-64DC5E828523}" destId="{4FC5788D-96F7-48C4-80F4-8D8A68CC3C5D}" srcOrd="1" destOrd="0" presId="urn:microsoft.com/office/officeart/2005/8/layout/hierarchy1"/>
    <dgm:cxn modelId="{4102E015-FFE7-FD4C-A17A-94E4436E87EF}" type="presParOf" srcId="{C42994D0-22C1-44FB-95D1-F077A4F48EC9}" destId="{E359F910-A2EF-43A3-BC7D-1ADEFBF30953}" srcOrd="1" destOrd="0" presId="urn:microsoft.com/office/officeart/2005/8/layout/hierarchy1"/>
    <dgm:cxn modelId="{2B69FE1B-9DCA-CE43-8B64-9E7C72ACE182}" type="presParOf" srcId="{996E1C24-6CAA-4716-8CC7-B690A1BEBCEC}" destId="{35EBD017-2375-4B84-B556-A2B2F12AAC04}" srcOrd="2" destOrd="0" presId="urn:microsoft.com/office/officeart/2005/8/layout/hierarchy1"/>
    <dgm:cxn modelId="{FFBF5AFD-E697-7B45-8020-26E0A6B78F76}" type="presParOf" srcId="{996E1C24-6CAA-4716-8CC7-B690A1BEBCEC}" destId="{7083EA01-C02F-411B-A8A0-AF47B9EBECF0}" srcOrd="3" destOrd="0" presId="urn:microsoft.com/office/officeart/2005/8/layout/hierarchy1"/>
    <dgm:cxn modelId="{B1E328DB-ECFC-4C4C-AD6A-F72A177445C0}" type="presParOf" srcId="{7083EA01-C02F-411B-A8A0-AF47B9EBECF0}" destId="{1600C671-D946-4B40-BDEA-8CC3F5B94441}" srcOrd="0" destOrd="0" presId="urn:microsoft.com/office/officeart/2005/8/layout/hierarchy1"/>
    <dgm:cxn modelId="{85BE9257-8D9B-8B46-BAA3-0B1CF4084F20}" type="presParOf" srcId="{1600C671-D946-4B40-BDEA-8CC3F5B94441}" destId="{E13836AF-0B84-4FD0-8AD9-1469E7313B20}" srcOrd="0" destOrd="0" presId="urn:microsoft.com/office/officeart/2005/8/layout/hierarchy1"/>
    <dgm:cxn modelId="{91321FC2-22BE-4144-9487-FD672603BE00}" type="presParOf" srcId="{1600C671-D946-4B40-BDEA-8CC3F5B94441}" destId="{AADD89A1-517A-41B2-B882-1B0102C110DF}" srcOrd="1" destOrd="0" presId="urn:microsoft.com/office/officeart/2005/8/layout/hierarchy1"/>
    <dgm:cxn modelId="{39037D98-71DA-B447-86DA-636B0EFC76A2}" type="presParOf" srcId="{7083EA01-C02F-411B-A8A0-AF47B9EBECF0}" destId="{02CEFDA5-12BE-4358-A10C-B2DCBB04873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CB5655-76CF-4046-8844-4CF1B17EA87F}"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FD394C9D-459D-45FA-AEA9-ABA9E5F18FB9}">
      <dgm:prSet/>
      <dgm:spPr/>
      <dgm:t>
        <a:bodyPr/>
        <a:lstStyle/>
        <a:p>
          <a:pPr rtl="0"/>
          <a:r>
            <a:rPr lang="en-US">
              <a:latin typeface="Calibri Light" panose="020F0302020204030204"/>
            </a:rPr>
            <a:t>Application</a:t>
          </a:r>
          <a:r>
            <a:rPr lang="en-US"/>
            <a:t> </a:t>
          </a:r>
          <a:r>
            <a:rPr lang="en-US">
              <a:latin typeface="Calibri Light" panose="020F0302020204030204"/>
            </a:rPr>
            <a:t>Reviewed &amp; Scored</a:t>
          </a:r>
          <a:endParaRPr lang="en-US"/>
        </a:p>
      </dgm:t>
    </dgm:pt>
    <dgm:pt modelId="{988C161A-265B-405C-94F3-4A852BCB45D4}" type="parTrans" cxnId="{68B679B4-1DCA-42F5-9AA6-F412D4B68557}">
      <dgm:prSet/>
      <dgm:spPr/>
      <dgm:t>
        <a:bodyPr/>
        <a:lstStyle/>
        <a:p>
          <a:endParaRPr lang="en-US"/>
        </a:p>
      </dgm:t>
    </dgm:pt>
    <dgm:pt modelId="{560A4C77-DC78-4ED8-9A93-141F0D0D152C}" type="sibTrans" cxnId="{68B679B4-1DCA-42F5-9AA6-F412D4B68557}">
      <dgm:prSet/>
      <dgm:spPr/>
      <dgm:t>
        <a:bodyPr/>
        <a:lstStyle/>
        <a:p>
          <a:endParaRPr lang="en-US"/>
        </a:p>
      </dgm:t>
    </dgm:pt>
    <dgm:pt modelId="{C45E2DF7-E078-439A-9566-C2497382B2AF}">
      <dgm:prSet/>
      <dgm:spPr/>
      <dgm:t>
        <a:bodyPr/>
        <a:lstStyle/>
        <a:p>
          <a:pPr rtl="0"/>
          <a:r>
            <a:rPr lang="en-US"/>
            <a:t>By</a:t>
          </a:r>
          <a:r>
            <a:rPr lang="en-US">
              <a:latin typeface="Calibri Light" panose="020F0302020204030204"/>
            </a:rPr>
            <a:t> </a:t>
          </a:r>
          <a:r>
            <a:rPr lang="en-US"/>
            <a:t> Independent/External Review Teams</a:t>
          </a:r>
          <a:r>
            <a:rPr lang="en-US">
              <a:latin typeface="Calibri Light" panose="020F0302020204030204"/>
            </a:rPr>
            <a:t> of Industry Experts.</a:t>
          </a:r>
        </a:p>
      </dgm:t>
    </dgm:pt>
    <dgm:pt modelId="{6B62991D-67BF-4EC9-8F28-6A58591E3C49}" type="parTrans" cxnId="{1D1B238D-9BF1-4BAE-94C0-C7A7A27A7E74}">
      <dgm:prSet/>
      <dgm:spPr/>
      <dgm:t>
        <a:bodyPr/>
        <a:lstStyle/>
        <a:p>
          <a:endParaRPr lang="en-US"/>
        </a:p>
      </dgm:t>
    </dgm:pt>
    <dgm:pt modelId="{5E3F65E2-BF8C-45BB-971F-4809CB918AEB}" type="sibTrans" cxnId="{1D1B238D-9BF1-4BAE-94C0-C7A7A27A7E74}">
      <dgm:prSet/>
      <dgm:spPr/>
      <dgm:t>
        <a:bodyPr/>
        <a:lstStyle/>
        <a:p>
          <a:endParaRPr lang="en-US"/>
        </a:p>
      </dgm:t>
    </dgm:pt>
    <dgm:pt modelId="{F6E9E793-A7B4-4061-A130-9047B17943F8}">
      <dgm:prSet/>
      <dgm:spPr/>
      <dgm:t>
        <a:bodyPr/>
        <a:lstStyle/>
        <a:p>
          <a:r>
            <a:rPr lang="en-US">
              <a:latin typeface="Calibri Light" panose="020F0302020204030204"/>
            </a:rPr>
            <a:t>Notifications</a:t>
          </a:r>
          <a:endParaRPr lang="en-US"/>
        </a:p>
      </dgm:t>
    </dgm:pt>
    <dgm:pt modelId="{6D87B3DA-7CFB-491D-B0A1-1EC10E996F36}" type="parTrans" cxnId="{85D49611-70C5-4890-8CE7-C58E04AC3CE8}">
      <dgm:prSet/>
      <dgm:spPr/>
      <dgm:t>
        <a:bodyPr/>
        <a:lstStyle/>
        <a:p>
          <a:endParaRPr lang="en-US"/>
        </a:p>
      </dgm:t>
    </dgm:pt>
    <dgm:pt modelId="{22F45015-B8EC-4B4B-81ED-808A21DB9E03}" type="sibTrans" cxnId="{85D49611-70C5-4890-8CE7-C58E04AC3CE8}">
      <dgm:prSet/>
      <dgm:spPr/>
      <dgm:t>
        <a:bodyPr/>
        <a:lstStyle/>
        <a:p>
          <a:endParaRPr lang="en-US"/>
        </a:p>
      </dgm:t>
    </dgm:pt>
    <dgm:pt modelId="{58FF3357-A115-41E9-9FA9-10387BB5ED3B}">
      <dgm:prSet/>
      <dgm:spPr/>
      <dgm:t>
        <a:bodyPr/>
        <a:lstStyle/>
        <a:p>
          <a:pPr rtl="0"/>
          <a:r>
            <a:rPr lang="en-US">
              <a:latin typeface="Calibri Light" panose="020F0302020204030204"/>
            </a:rPr>
            <a:t>Award Approvals or</a:t>
          </a:r>
          <a:r>
            <a:rPr lang="en-US"/>
            <a:t> </a:t>
          </a:r>
          <a:r>
            <a:rPr lang="en-US">
              <a:latin typeface="Calibri Light" panose="020F0302020204030204"/>
            </a:rPr>
            <a:t>Denial Letters</a:t>
          </a:r>
          <a:endParaRPr lang="en-US"/>
        </a:p>
      </dgm:t>
    </dgm:pt>
    <dgm:pt modelId="{42BDAFB0-3233-4749-AC1E-BAFA0582348D}" type="parTrans" cxnId="{E8F77DD7-FEB1-46E6-8908-CD5F25034803}">
      <dgm:prSet/>
      <dgm:spPr/>
      <dgm:t>
        <a:bodyPr/>
        <a:lstStyle/>
        <a:p>
          <a:endParaRPr lang="en-US"/>
        </a:p>
      </dgm:t>
    </dgm:pt>
    <dgm:pt modelId="{CE6B24F2-4B68-436E-B8F7-53090A67D064}" type="sibTrans" cxnId="{E8F77DD7-FEB1-46E6-8908-CD5F25034803}">
      <dgm:prSet/>
      <dgm:spPr/>
      <dgm:t>
        <a:bodyPr/>
        <a:lstStyle/>
        <a:p>
          <a:endParaRPr lang="en-US"/>
        </a:p>
      </dgm:t>
    </dgm:pt>
    <dgm:pt modelId="{D3F3A94E-1B27-49B5-8217-8A1F389E6FA1}">
      <dgm:prSet phldr="0"/>
      <dgm:spPr/>
      <dgm:t>
        <a:bodyPr/>
        <a:lstStyle/>
        <a:p>
          <a:r>
            <a:rPr lang="en-US"/>
            <a:t>By Program Staff</a:t>
          </a:r>
        </a:p>
      </dgm:t>
    </dgm:pt>
    <dgm:pt modelId="{6A60A919-2DEB-41CE-9DAB-506937A86F81}" type="parTrans" cxnId="{E57E0416-4C65-4769-98DB-1E2FA9ADB8BD}">
      <dgm:prSet/>
      <dgm:spPr/>
    </dgm:pt>
    <dgm:pt modelId="{7DE1DB4B-4FCB-4107-802C-BCF0B95057D5}" type="sibTrans" cxnId="{E57E0416-4C65-4769-98DB-1E2FA9ADB8BD}">
      <dgm:prSet/>
      <dgm:spPr/>
    </dgm:pt>
    <dgm:pt modelId="{F7032F36-7673-4A11-9EB3-50AD16F63E7D}">
      <dgm:prSet phldr="0"/>
      <dgm:spPr/>
      <dgm:t>
        <a:bodyPr/>
        <a:lstStyle/>
        <a:p>
          <a:pPr rtl="0"/>
          <a:r>
            <a:rPr lang="en-US"/>
            <a:t>Completeness and Eligibility Reviews </a:t>
          </a:r>
        </a:p>
      </dgm:t>
    </dgm:pt>
    <dgm:pt modelId="{36A5388C-1465-443C-A6A0-7364C4EB64C6}" type="parTrans" cxnId="{239C3F9F-289C-48DA-846C-B7CDF4723BF7}">
      <dgm:prSet/>
      <dgm:spPr/>
    </dgm:pt>
    <dgm:pt modelId="{7193656B-B778-4CF4-8617-DEB2D7DAB82C}" type="sibTrans" cxnId="{239C3F9F-289C-48DA-846C-B7CDF4723BF7}">
      <dgm:prSet/>
      <dgm:spPr/>
    </dgm:pt>
    <dgm:pt modelId="{1314027C-AC77-4D91-98F6-6AAC3C3AD85A}" type="pres">
      <dgm:prSet presAssocID="{A4CB5655-76CF-4046-8844-4CF1B17EA87F}" presName="Name0" presStyleCnt="0">
        <dgm:presLayoutVars>
          <dgm:dir/>
          <dgm:animLvl val="lvl"/>
          <dgm:resizeHandles val="exact"/>
        </dgm:presLayoutVars>
      </dgm:prSet>
      <dgm:spPr/>
    </dgm:pt>
    <dgm:pt modelId="{F23DD265-BF2C-4435-B5CF-FA6942C63887}" type="pres">
      <dgm:prSet presAssocID="{F7032F36-7673-4A11-9EB3-50AD16F63E7D}" presName="linNode" presStyleCnt="0"/>
      <dgm:spPr/>
    </dgm:pt>
    <dgm:pt modelId="{194551B0-C3D3-437A-B72F-C804938322D3}" type="pres">
      <dgm:prSet presAssocID="{F7032F36-7673-4A11-9EB3-50AD16F63E7D}" presName="parentText" presStyleLbl="node1" presStyleIdx="0" presStyleCnt="3">
        <dgm:presLayoutVars>
          <dgm:chMax val="1"/>
          <dgm:bulletEnabled val="1"/>
        </dgm:presLayoutVars>
      </dgm:prSet>
      <dgm:spPr/>
    </dgm:pt>
    <dgm:pt modelId="{18DE2FB3-A6D6-4CC6-98F1-8C356FB0B95E}" type="pres">
      <dgm:prSet presAssocID="{F7032F36-7673-4A11-9EB3-50AD16F63E7D}" presName="descendantText" presStyleLbl="alignAccFollowNode1" presStyleIdx="0" presStyleCnt="3">
        <dgm:presLayoutVars>
          <dgm:bulletEnabled val="1"/>
        </dgm:presLayoutVars>
      </dgm:prSet>
      <dgm:spPr/>
    </dgm:pt>
    <dgm:pt modelId="{74AC9AA2-AFBC-4956-A930-726CC2D51A6E}" type="pres">
      <dgm:prSet presAssocID="{7193656B-B778-4CF4-8617-DEB2D7DAB82C}" presName="sp" presStyleCnt="0"/>
      <dgm:spPr/>
    </dgm:pt>
    <dgm:pt modelId="{E9F78916-3CF5-417F-8304-2D47194AC0F2}" type="pres">
      <dgm:prSet presAssocID="{FD394C9D-459D-45FA-AEA9-ABA9E5F18FB9}" presName="linNode" presStyleCnt="0"/>
      <dgm:spPr/>
    </dgm:pt>
    <dgm:pt modelId="{7C31F728-13EF-464A-B3D4-67FA55915F0C}" type="pres">
      <dgm:prSet presAssocID="{FD394C9D-459D-45FA-AEA9-ABA9E5F18FB9}" presName="parentText" presStyleLbl="node1" presStyleIdx="1" presStyleCnt="3">
        <dgm:presLayoutVars>
          <dgm:chMax val="1"/>
          <dgm:bulletEnabled val="1"/>
        </dgm:presLayoutVars>
      </dgm:prSet>
      <dgm:spPr/>
    </dgm:pt>
    <dgm:pt modelId="{3EF80D92-A4AF-4BBE-BA3D-522BF81B528E}" type="pres">
      <dgm:prSet presAssocID="{FD394C9D-459D-45FA-AEA9-ABA9E5F18FB9}" presName="descendantText" presStyleLbl="alignAccFollowNode1" presStyleIdx="1" presStyleCnt="3">
        <dgm:presLayoutVars>
          <dgm:bulletEnabled val="1"/>
        </dgm:presLayoutVars>
      </dgm:prSet>
      <dgm:spPr/>
    </dgm:pt>
    <dgm:pt modelId="{85582172-8B33-4B3D-8CB4-0A779FDCCDA8}" type="pres">
      <dgm:prSet presAssocID="{560A4C77-DC78-4ED8-9A93-141F0D0D152C}" presName="sp" presStyleCnt="0"/>
      <dgm:spPr/>
    </dgm:pt>
    <dgm:pt modelId="{D23DCF98-A486-4ACE-BDEE-72108B7A4296}" type="pres">
      <dgm:prSet presAssocID="{F6E9E793-A7B4-4061-A130-9047B17943F8}" presName="linNode" presStyleCnt="0"/>
      <dgm:spPr/>
    </dgm:pt>
    <dgm:pt modelId="{B571CB29-B0C7-445D-8888-821AB3F48C62}" type="pres">
      <dgm:prSet presAssocID="{F6E9E793-A7B4-4061-A130-9047B17943F8}" presName="parentText" presStyleLbl="node1" presStyleIdx="2" presStyleCnt="3">
        <dgm:presLayoutVars>
          <dgm:chMax val="1"/>
          <dgm:bulletEnabled val="1"/>
        </dgm:presLayoutVars>
      </dgm:prSet>
      <dgm:spPr/>
    </dgm:pt>
    <dgm:pt modelId="{C15BEDA4-A348-4663-8463-0E311A591A09}" type="pres">
      <dgm:prSet presAssocID="{F6E9E793-A7B4-4061-A130-9047B17943F8}" presName="descendantText" presStyleLbl="alignAccFollowNode1" presStyleIdx="2" presStyleCnt="3">
        <dgm:presLayoutVars>
          <dgm:bulletEnabled val="1"/>
        </dgm:presLayoutVars>
      </dgm:prSet>
      <dgm:spPr/>
    </dgm:pt>
  </dgm:ptLst>
  <dgm:cxnLst>
    <dgm:cxn modelId="{85D49611-70C5-4890-8CE7-C58E04AC3CE8}" srcId="{A4CB5655-76CF-4046-8844-4CF1B17EA87F}" destId="{F6E9E793-A7B4-4061-A130-9047B17943F8}" srcOrd="2" destOrd="0" parTransId="{6D87B3DA-7CFB-491D-B0A1-1EC10E996F36}" sibTransId="{22F45015-B8EC-4B4B-81ED-808A21DB9E03}"/>
    <dgm:cxn modelId="{E57E0416-4C65-4769-98DB-1E2FA9ADB8BD}" srcId="{F7032F36-7673-4A11-9EB3-50AD16F63E7D}" destId="{D3F3A94E-1B27-49B5-8217-8A1F389E6FA1}" srcOrd="0" destOrd="0" parTransId="{6A60A919-2DEB-41CE-9DAB-506937A86F81}" sibTransId="{7DE1DB4B-4FCB-4107-802C-BCF0B95057D5}"/>
    <dgm:cxn modelId="{A8A8922E-4DA2-41B1-B6D4-559638D723B8}" type="presOf" srcId="{58FF3357-A115-41E9-9FA9-10387BB5ED3B}" destId="{C15BEDA4-A348-4663-8463-0E311A591A09}" srcOrd="0" destOrd="0" presId="urn:microsoft.com/office/officeart/2005/8/layout/vList5"/>
    <dgm:cxn modelId="{9391DA57-9D62-4B4E-9EE5-38EC46B55A4D}" type="presOf" srcId="{A4CB5655-76CF-4046-8844-4CF1B17EA87F}" destId="{1314027C-AC77-4D91-98F6-6AAC3C3AD85A}" srcOrd="0" destOrd="0" presId="urn:microsoft.com/office/officeart/2005/8/layout/vList5"/>
    <dgm:cxn modelId="{1D1B238D-9BF1-4BAE-94C0-C7A7A27A7E74}" srcId="{FD394C9D-459D-45FA-AEA9-ABA9E5F18FB9}" destId="{C45E2DF7-E078-439A-9566-C2497382B2AF}" srcOrd="0" destOrd="0" parTransId="{6B62991D-67BF-4EC9-8F28-6A58591E3C49}" sibTransId="{5E3F65E2-BF8C-45BB-971F-4809CB918AEB}"/>
    <dgm:cxn modelId="{05E0128F-BDF8-4033-AB44-FF79DCD24875}" type="presOf" srcId="{C45E2DF7-E078-439A-9566-C2497382B2AF}" destId="{3EF80D92-A4AF-4BBE-BA3D-522BF81B528E}" srcOrd="0" destOrd="0" presId="urn:microsoft.com/office/officeart/2005/8/layout/vList5"/>
    <dgm:cxn modelId="{239C3F9F-289C-48DA-846C-B7CDF4723BF7}" srcId="{A4CB5655-76CF-4046-8844-4CF1B17EA87F}" destId="{F7032F36-7673-4A11-9EB3-50AD16F63E7D}" srcOrd="0" destOrd="0" parTransId="{36A5388C-1465-443C-A6A0-7364C4EB64C6}" sibTransId="{7193656B-B778-4CF4-8617-DEB2D7DAB82C}"/>
    <dgm:cxn modelId="{68B679B4-1DCA-42F5-9AA6-F412D4B68557}" srcId="{A4CB5655-76CF-4046-8844-4CF1B17EA87F}" destId="{FD394C9D-459D-45FA-AEA9-ABA9E5F18FB9}" srcOrd="1" destOrd="0" parTransId="{988C161A-265B-405C-94F3-4A852BCB45D4}" sibTransId="{560A4C77-DC78-4ED8-9A93-141F0D0D152C}"/>
    <dgm:cxn modelId="{B5B29FC7-2AD5-47C1-B515-2906A006E1E9}" type="presOf" srcId="{F7032F36-7673-4A11-9EB3-50AD16F63E7D}" destId="{194551B0-C3D3-437A-B72F-C804938322D3}" srcOrd="0" destOrd="0" presId="urn:microsoft.com/office/officeart/2005/8/layout/vList5"/>
    <dgm:cxn modelId="{E8F77DD7-FEB1-46E6-8908-CD5F25034803}" srcId="{F6E9E793-A7B4-4061-A130-9047B17943F8}" destId="{58FF3357-A115-41E9-9FA9-10387BB5ED3B}" srcOrd="0" destOrd="0" parTransId="{42BDAFB0-3233-4749-AC1E-BAFA0582348D}" sibTransId="{CE6B24F2-4B68-436E-B8F7-53090A67D064}"/>
    <dgm:cxn modelId="{50CA2AD8-10A5-45D1-904A-8279AEF365CA}" type="presOf" srcId="{F6E9E793-A7B4-4061-A130-9047B17943F8}" destId="{B571CB29-B0C7-445D-8888-821AB3F48C62}" srcOrd="0" destOrd="0" presId="urn:microsoft.com/office/officeart/2005/8/layout/vList5"/>
    <dgm:cxn modelId="{BF5443DE-C596-423F-B57E-E88A0DCCA7A4}" type="presOf" srcId="{D3F3A94E-1B27-49B5-8217-8A1F389E6FA1}" destId="{18DE2FB3-A6D6-4CC6-98F1-8C356FB0B95E}" srcOrd="0" destOrd="0" presId="urn:microsoft.com/office/officeart/2005/8/layout/vList5"/>
    <dgm:cxn modelId="{7941E4F0-7ED3-4B40-9389-8C85BE48EEA8}" type="presOf" srcId="{FD394C9D-459D-45FA-AEA9-ABA9E5F18FB9}" destId="{7C31F728-13EF-464A-B3D4-67FA55915F0C}" srcOrd="0" destOrd="0" presId="urn:microsoft.com/office/officeart/2005/8/layout/vList5"/>
    <dgm:cxn modelId="{7406CB6D-8D71-4F4D-BF77-E04A471AEB53}" type="presParOf" srcId="{1314027C-AC77-4D91-98F6-6AAC3C3AD85A}" destId="{F23DD265-BF2C-4435-B5CF-FA6942C63887}" srcOrd="0" destOrd="0" presId="urn:microsoft.com/office/officeart/2005/8/layout/vList5"/>
    <dgm:cxn modelId="{10236526-F634-4636-ABE8-D0EA874F3BBC}" type="presParOf" srcId="{F23DD265-BF2C-4435-B5CF-FA6942C63887}" destId="{194551B0-C3D3-437A-B72F-C804938322D3}" srcOrd="0" destOrd="0" presId="urn:microsoft.com/office/officeart/2005/8/layout/vList5"/>
    <dgm:cxn modelId="{63492B2C-6477-49EA-8809-C8361FFE5B94}" type="presParOf" srcId="{F23DD265-BF2C-4435-B5CF-FA6942C63887}" destId="{18DE2FB3-A6D6-4CC6-98F1-8C356FB0B95E}" srcOrd="1" destOrd="0" presId="urn:microsoft.com/office/officeart/2005/8/layout/vList5"/>
    <dgm:cxn modelId="{6157F85E-B2D4-40F2-976C-C6A50F74F7CD}" type="presParOf" srcId="{1314027C-AC77-4D91-98F6-6AAC3C3AD85A}" destId="{74AC9AA2-AFBC-4956-A930-726CC2D51A6E}" srcOrd="1" destOrd="0" presId="urn:microsoft.com/office/officeart/2005/8/layout/vList5"/>
    <dgm:cxn modelId="{13813B43-8008-441D-AD39-CDE5A93F666B}" type="presParOf" srcId="{1314027C-AC77-4D91-98F6-6AAC3C3AD85A}" destId="{E9F78916-3CF5-417F-8304-2D47194AC0F2}" srcOrd="2" destOrd="0" presId="urn:microsoft.com/office/officeart/2005/8/layout/vList5"/>
    <dgm:cxn modelId="{2A3D06B8-1EA3-479A-90F6-819A20254320}" type="presParOf" srcId="{E9F78916-3CF5-417F-8304-2D47194AC0F2}" destId="{7C31F728-13EF-464A-B3D4-67FA55915F0C}" srcOrd="0" destOrd="0" presId="urn:microsoft.com/office/officeart/2005/8/layout/vList5"/>
    <dgm:cxn modelId="{F5C71406-5DD7-4FA2-B4D3-D8D9191C8B22}" type="presParOf" srcId="{E9F78916-3CF5-417F-8304-2D47194AC0F2}" destId="{3EF80D92-A4AF-4BBE-BA3D-522BF81B528E}" srcOrd="1" destOrd="0" presId="urn:microsoft.com/office/officeart/2005/8/layout/vList5"/>
    <dgm:cxn modelId="{2E05A475-8F1D-4678-9C87-A78065918CA1}" type="presParOf" srcId="{1314027C-AC77-4D91-98F6-6AAC3C3AD85A}" destId="{85582172-8B33-4B3D-8CB4-0A779FDCCDA8}" srcOrd="3" destOrd="0" presId="urn:microsoft.com/office/officeart/2005/8/layout/vList5"/>
    <dgm:cxn modelId="{DDA83B73-9A8F-4A60-BB12-0885A34517A3}" type="presParOf" srcId="{1314027C-AC77-4D91-98F6-6AAC3C3AD85A}" destId="{D23DCF98-A486-4ACE-BDEE-72108B7A4296}" srcOrd="4" destOrd="0" presId="urn:microsoft.com/office/officeart/2005/8/layout/vList5"/>
    <dgm:cxn modelId="{6279E3A6-7B94-4A8C-B591-725EF108D9BD}" type="presParOf" srcId="{D23DCF98-A486-4ACE-BDEE-72108B7A4296}" destId="{B571CB29-B0C7-445D-8888-821AB3F48C62}" srcOrd="0" destOrd="0" presId="urn:microsoft.com/office/officeart/2005/8/layout/vList5"/>
    <dgm:cxn modelId="{95A60FC2-E27A-4249-8080-A775123B8EE2}" type="presParOf" srcId="{D23DCF98-A486-4ACE-BDEE-72108B7A4296}" destId="{C15BEDA4-A348-4663-8463-0E311A591A0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7430DB-1FC4-4BE9-B1D4-9DF0093B2622}" type="doc">
      <dgm:prSet loTypeId="urn:microsoft.com/office/officeart/2018/2/layout/IconLabelDescriptionList" loCatId="icon" qsTypeId="urn:microsoft.com/office/officeart/2005/8/quickstyle/simple1" qsCatId="simple" csTypeId="urn:microsoft.com/office/officeart/2018/5/colors/Iconchunking_neutralbg_accent4_2" csCatId="accent4" phldr="1"/>
      <dgm:spPr/>
      <dgm:t>
        <a:bodyPr/>
        <a:lstStyle/>
        <a:p>
          <a:endParaRPr lang="en-US"/>
        </a:p>
      </dgm:t>
    </dgm:pt>
    <dgm:pt modelId="{37B18F61-E079-45C8-BE13-16F1FAD12562}">
      <dgm:prSet/>
      <dgm:spPr/>
      <dgm:t>
        <a:bodyPr/>
        <a:lstStyle/>
        <a:p>
          <a:pPr>
            <a:lnSpc>
              <a:spcPct val="100000"/>
            </a:lnSpc>
            <a:defRPr b="1"/>
          </a:pPr>
          <a:r>
            <a:rPr lang="en-US">
              <a:latin typeface="Times New Roman"/>
              <a:cs typeface="Times New Roman"/>
            </a:rPr>
            <a:t>Electronic Submission </a:t>
          </a:r>
        </a:p>
      </dgm:t>
    </dgm:pt>
    <dgm:pt modelId="{C1FF4895-A3BA-4FD7-935D-19644DE82D42}" type="parTrans" cxnId="{F9AAAF00-1ABA-496B-95E2-1BCD87E207E3}">
      <dgm:prSet/>
      <dgm:spPr/>
      <dgm:t>
        <a:bodyPr/>
        <a:lstStyle/>
        <a:p>
          <a:endParaRPr lang="en-US"/>
        </a:p>
      </dgm:t>
    </dgm:pt>
    <dgm:pt modelId="{78CA866D-0702-4D07-9757-F716D42FC220}" type="sibTrans" cxnId="{F9AAAF00-1ABA-496B-95E2-1BCD87E207E3}">
      <dgm:prSet/>
      <dgm:spPr/>
      <dgm:t>
        <a:bodyPr/>
        <a:lstStyle/>
        <a:p>
          <a:endParaRPr lang="en-US"/>
        </a:p>
      </dgm:t>
    </dgm:pt>
    <dgm:pt modelId="{7BB87110-7846-4533-B765-084FDCC8B135}">
      <dgm:prSet/>
      <dgm:spPr/>
      <dgm:t>
        <a:bodyPr/>
        <a:lstStyle/>
        <a:p>
          <a:pPr rtl="0">
            <a:lnSpc>
              <a:spcPct val="100000"/>
            </a:lnSpc>
          </a:pPr>
          <a:r>
            <a:rPr lang="en-US">
              <a:latin typeface="Times New Roman"/>
              <a:cs typeface="Times New Roman"/>
            </a:rPr>
            <a:t>Electronic Applications links found </a:t>
          </a:r>
          <a:r>
            <a:rPr lang="en-US" u="none">
              <a:latin typeface="Times New Roman"/>
              <a:cs typeface="Times New Roman"/>
            </a:rPr>
            <a:t>on the HCD page from </a:t>
          </a:r>
          <a:r>
            <a:rPr lang="en-US" u="none">
              <a:latin typeface="Times New Roman"/>
              <a:cs typeface="Times New Roman"/>
              <a:hlinkClick xmlns:r="http://schemas.openxmlformats.org/officeDocument/2006/relationships" r:id="rId1"/>
            </a:rPr>
            <a:t>www.memphistn.gov</a:t>
          </a:r>
          <a:r>
            <a:rPr lang="en-US" u="none">
              <a:latin typeface="Times New Roman"/>
              <a:cs typeface="Times New Roman"/>
            </a:rPr>
            <a:t>. Click "funding opportunities. </a:t>
          </a:r>
          <a:endParaRPr lang="en-US" u="sng">
            <a:latin typeface="Times New Roman"/>
            <a:cs typeface="Times New Roman"/>
          </a:endParaRPr>
        </a:p>
      </dgm:t>
    </dgm:pt>
    <dgm:pt modelId="{022B7931-C674-4320-B31F-59BC1F70B747}" type="parTrans" cxnId="{6B054934-A32E-4D1D-9985-E935EB9958A3}">
      <dgm:prSet/>
      <dgm:spPr/>
      <dgm:t>
        <a:bodyPr/>
        <a:lstStyle/>
        <a:p>
          <a:endParaRPr lang="en-US"/>
        </a:p>
      </dgm:t>
    </dgm:pt>
    <dgm:pt modelId="{70E1746C-F643-4707-9FBA-0595311DF248}" type="sibTrans" cxnId="{6B054934-A32E-4D1D-9985-E935EB9958A3}">
      <dgm:prSet/>
      <dgm:spPr/>
      <dgm:t>
        <a:bodyPr/>
        <a:lstStyle/>
        <a:p>
          <a:endParaRPr lang="en-US"/>
        </a:p>
      </dgm:t>
    </dgm:pt>
    <dgm:pt modelId="{3525FCC1-10C8-4983-9548-142E5BDA4797}">
      <dgm:prSet/>
      <dgm:spPr/>
      <dgm:t>
        <a:bodyPr/>
        <a:lstStyle/>
        <a:p>
          <a:pPr>
            <a:lnSpc>
              <a:spcPct val="100000"/>
            </a:lnSpc>
          </a:pPr>
          <a:r>
            <a:rPr lang="en-US">
              <a:latin typeface="Times New Roman"/>
              <a:cs typeface="Times New Roman"/>
            </a:rPr>
            <a:t>Applicant Profile </a:t>
          </a:r>
        </a:p>
      </dgm:t>
    </dgm:pt>
    <dgm:pt modelId="{7118F356-E0EB-4B63-BEAA-197CF00E7146}" type="parTrans" cxnId="{5693AB99-0147-4F48-86E0-80D930C27D6F}">
      <dgm:prSet/>
      <dgm:spPr/>
      <dgm:t>
        <a:bodyPr/>
        <a:lstStyle/>
        <a:p>
          <a:endParaRPr lang="en-US"/>
        </a:p>
      </dgm:t>
    </dgm:pt>
    <dgm:pt modelId="{ABF96F87-B9ED-4DE4-A32A-2142D9DC3AD0}" type="sibTrans" cxnId="{5693AB99-0147-4F48-86E0-80D930C27D6F}">
      <dgm:prSet/>
      <dgm:spPr/>
      <dgm:t>
        <a:bodyPr/>
        <a:lstStyle/>
        <a:p>
          <a:endParaRPr lang="en-US"/>
        </a:p>
      </dgm:t>
    </dgm:pt>
    <dgm:pt modelId="{26D0FB94-9B36-441E-8058-6B6270344D52}">
      <dgm:prSet/>
      <dgm:spPr/>
      <dgm:t>
        <a:bodyPr/>
        <a:lstStyle/>
        <a:p>
          <a:pPr>
            <a:lnSpc>
              <a:spcPct val="100000"/>
            </a:lnSpc>
          </a:pPr>
          <a:r>
            <a:rPr lang="en-US">
              <a:latin typeface="Times New Roman"/>
              <a:cs typeface="Times New Roman"/>
            </a:rPr>
            <a:t>Project Applications</a:t>
          </a:r>
        </a:p>
      </dgm:t>
    </dgm:pt>
    <dgm:pt modelId="{D1CA2705-5976-487D-8E8D-7435A7AF1738}" type="parTrans" cxnId="{3359A219-195B-48C0-A692-B9F050E78B99}">
      <dgm:prSet/>
      <dgm:spPr/>
      <dgm:t>
        <a:bodyPr/>
        <a:lstStyle/>
        <a:p>
          <a:endParaRPr lang="en-US"/>
        </a:p>
      </dgm:t>
    </dgm:pt>
    <dgm:pt modelId="{91E71A4F-F4FF-4E2A-B58B-C057AEDD6C03}" type="sibTrans" cxnId="{3359A219-195B-48C0-A692-B9F050E78B99}">
      <dgm:prSet/>
      <dgm:spPr/>
      <dgm:t>
        <a:bodyPr/>
        <a:lstStyle/>
        <a:p>
          <a:endParaRPr lang="en-US"/>
        </a:p>
      </dgm:t>
    </dgm:pt>
    <dgm:pt modelId="{703280E7-AC85-44A4-9A2C-2A98520F67EE}">
      <dgm:prSet/>
      <dgm:spPr/>
      <dgm:t>
        <a:bodyPr/>
        <a:lstStyle/>
        <a:p>
          <a:pPr>
            <a:lnSpc>
              <a:spcPct val="100000"/>
            </a:lnSpc>
            <a:defRPr b="1"/>
          </a:pPr>
          <a:r>
            <a:rPr lang="en-US">
              <a:latin typeface="Times New Roman"/>
              <a:cs typeface="Times New Roman"/>
            </a:rPr>
            <a:t>Set Deadline</a:t>
          </a:r>
        </a:p>
      </dgm:t>
    </dgm:pt>
    <dgm:pt modelId="{FF5C6E54-C75C-4E2F-8F42-6747896EC574}" type="parTrans" cxnId="{F2C6EFDF-F664-4277-82BE-1F744F6DA9A1}">
      <dgm:prSet/>
      <dgm:spPr/>
      <dgm:t>
        <a:bodyPr/>
        <a:lstStyle/>
        <a:p>
          <a:endParaRPr lang="en-US"/>
        </a:p>
      </dgm:t>
    </dgm:pt>
    <dgm:pt modelId="{21B5562B-3B5D-47AB-B115-BB09B829AA2B}" type="sibTrans" cxnId="{F2C6EFDF-F664-4277-82BE-1F744F6DA9A1}">
      <dgm:prSet/>
      <dgm:spPr/>
      <dgm:t>
        <a:bodyPr/>
        <a:lstStyle/>
        <a:p>
          <a:endParaRPr lang="en-US"/>
        </a:p>
      </dgm:t>
    </dgm:pt>
    <dgm:pt modelId="{33678CDC-0E8F-4FAF-A2B6-33BAFECE292A}">
      <dgm:prSet/>
      <dgm:spPr/>
      <dgm:t>
        <a:bodyPr/>
        <a:lstStyle/>
        <a:p>
          <a:pPr rtl="0">
            <a:lnSpc>
              <a:spcPct val="100000"/>
            </a:lnSpc>
          </a:pPr>
          <a:r>
            <a:rPr lang="en-US">
              <a:solidFill>
                <a:srgbClr val="FF0000"/>
              </a:solidFill>
              <a:latin typeface="Times New Roman"/>
              <a:cs typeface="Times New Roman"/>
            </a:rPr>
            <a:t> February 2, 2024 at 4:00 p.m.</a:t>
          </a:r>
          <a:r>
            <a:rPr lang="en-US">
              <a:latin typeface="Times New Roman"/>
              <a:cs typeface="Times New Roman"/>
            </a:rPr>
            <a:t> via electronic submission portal.</a:t>
          </a:r>
        </a:p>
      </dgm:t>
    </dgm:pt>
    <dgm:pt modelId="{D93D92FF-6E15-4D5D-BF7C-F3876701CC41}" type="parTrans" cxnId="{B24E7D43-30B9-4F9B-98D8-90F3223EC87D}">
      <dgm:prSet/>
      <dgm:spPr/>
      <dgm:t>
        <a:bodyPr/>
        <a:lstStyle/>
        <a:p>
          <a:endParaRPr lang="en-US"/>
        </a:p>
      </dgm:t>
    </dgm:pt>
    <dgm:pt modelId="{AB50DE74-1EEC-4D62-8D4C-EAD248B8E92F}" type="sibTrans" cxnId="{B24E7D43-30B9-4F9B-98D8-90F3223EC87D}">
      <dgm:prSet/>
      <dgm:spPr/>
      <dgm:t>
        <a:bodyPr/>
        <a:lstStyle/>
        <a:p>
          <a:endParaRPr lang="en-US"/>
        </a:p>
      </dgm:t>
    </dgm:pt>
    <dgm:pt modelId="{99F2BD90-7738-4889-AF32-C17CB21E9974}" type="pres">
      <dgm:prSet presAssocID="{507430DB-1FC4-4BE9-B1D4-9DF0093B2622}" presName="root" presStyleCnt="0">
        <dgm:presLayoutVars>
          <dgm:dir/>
          <dgm:resizeHandles val="exact"/>
        </dgm:presLayoutVars>
      </dgm:prSet>
      <dgm:spPr/>
    </dgm:pt>
    <dgm:pt modelId="{5BE7B1E5-9D99-4BE7-8968-17A902AB52DE}" type="pres">
      <dgm:prSet presAssocID="{37B18F61-E079-45C8-BE13-16F1FAD12562}" presName="compNode" presStyleCnt="0"/>
      <dgm:spPr/>
    </dgm:pt>
    <dgm:pt modelId="{FBACD51E-BACB-454E-AC05-D6D1FC2B982A}" type="pres">
      <dgm:prSet presAssocID="{37B18F61-E079-45C8-BE13-16F1FAD12562}" presName="iconRect" presStyleLbl="node1" presStyleIdx="0" presStyleCnt="2"/>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User"/>
        </a:ext>
      </dgm:extLst>
    </dgm:pt>
    <dgm:pt modelId="{120AEEC7-EF89-4497-B9F3-271DD9015E9B}" type="pres">
      <dgm:prSet presAssocID="{37B18F61-E079-45C8-BE13-16F1FAD12562}" presName="iconSpace" presStyleCnt="0"/>
      <dgm:spPr/>
    </dgm:pt>
    <dgm:pt modelId="{220A3568-76DD-46A8-BEC0-A7001413C503}" type="pres">
      <dgm:prSet presAssocID="{37B18F61-E079-45C8-BE13-16F1FAD12562}" presName="parTx" presStyleLbl="revTx" presStyleIdx="0" presStyleCnt="4">
        <dgm:presLayoutVars>
          <dgm:chMax val="0"/>
          <dgm:chPref val="0"/>
        </dgm:presLayoutVars>
      </dgm:prSet>
      <dgm:spPr/>
    </dgm:pt>
    <dgm:pt modelId="{6D841A2F-DEC1-4150-A1A7-0644E09A8840}" type="pres">
      <dgm:prSet presAssocID="{37B18F61-E079-45C8-BE13-16F1FAD12562}" presName="txSpace" presStyleCnt="0"/>
      <dgm:spPr/>
    </dgm:pt>
    <dgm:pt modelId="{A3129B49-D744-48F1-A4FD-E31930A4642D}" type="pres">
      <dgm:prSet presAssocID="{37B18F61-E079-45C8-BE13-16F1FAD12562}" presName="desTx" presStyleLbl="revTx" presStyleIdx="1" presStyleCnt="4">
        <dgm:presLayoutVars/>
      </dgm:prSet>
      <dgm:spPr/>
    </dgm:pt>
    <dgm:pt modelId="{0531C989-5AF7-4F90-A26E-C411A212A20F}" type="pres">
      <dgm:prSet presAssocID="{78CA866D-0702-4D07-9757-F716D42FC220}" presName="sibTrans" presStyleCnt="0"/>
      <dgm:spPr/>
    </dgm:pt>
    <dgm:pt modelId="{310C0E6B-A6E1-4FFB-B8C7-561A1D25C0F6}" type="pres">
      <dgm:prSet presAssocID="{703280E7-AC85-44A4-9A2C-2A98520F67EE}" presName="compNode" presStyleCnt="0"/>
      <dgm:spPr/>
    </dgm:pt>
    <dgm:pt modelId="{BE600C53-C247-4600-AF61-57C5CDB6FD78}" type="pres">
      <dgm:prSet presAssocID="{703280E7-AC85-44A4-9A2C-2A98520F67EE}" presName="iconRect" presStyleLbl="node1" presStyleIdx="1" presStyleCnt="2"/>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Clock"/>
        </a:ext>
      </dgm:extLst>
    </dgm:pt>
    <dgm:pt modelId="{B4AC10FF-16D3-4B17-96BF-A4A9DA917F5B}" type="pres">
      <dgm:prSet presAssocID="{703280E7-AC85-44A4-9A2C-2A98520F67EE}" presName="iconSpace" presStyleCnt="0"/>
      <dgm:spPr/>
    </dgm:pt>
    <dgm:pt modelId="{AB7B1C4D-5061-4D7F-A768-2A4F6D0F97DB}" type="pres">
      <dgm:prSet presAssocID="{703280E7-AC85-44A4-9A2C-2A98520F67EE}" presName="parTx" presStyleLbl="revTx" presStyleIdx="2" presStyleCnt="4">
        <dgm:presLayoutVars>
          <dgm:chMax val="0"/>
          <dgm:chPref val="0"/>
        </dgm:presLayoutVars>
      </dgm:prSet>
      <dgm:spPr/>
    </dgm:pt>
    <dgm:pt modelId="{2DF2D04E-B0A0-48AB-B522-3F0761035D6B}" type="pres">
      <dgm:prSet presAssocID="{703280E7-AC85-44A4-9A2C-2A98520F67EE}" presName="txSpace" presStyleCnt="0"/>
      <dgm:spPr/>
    </dgm:pt>
    <dgm:pt modelId="{A9332275-60E3-4D2F-A620-484C25C7F195}" type="pres">
      <dgm:prSet presAssocID="{703280E7-AC85-44A4-9A2C-2A98520F67EE}" presName="desTx" presStyleLbl="revTx" presStyleIdx="3" presStyleCnt="4">
        <dgm:presLayoutVars/>
      </dgm:prSet>
      <dgm:spPr/>
    </dgm:pt>
  </dgm:ptLst>
  <dgm:cxnLst>
    <dgm:cxn modelId="{F9AAAF00-1ABA-496B-95E2-1BCD87E207E3}" srcId="{507430DB-1FC4-4BE9-B1D4-9DF0093B2622}" destId="{37B18F61-E079-45C8-BE13-16F1FAD12562}" srcOrd="0" destOrd="0" parTransId="{C1FF4895-A3BA-4FD7-935D-19644DE82D42}" sibTransId="{78CA866D-0702-4D07-9757-F716D42FC220}"/>
    <dgm:cxn modelId="{3359A219-195B-48C0-A692-B9F050E78B99}" srcId="{37B18F61-E079-45C8-BE13-16F1FAD12562}" destId="{26D0FB94-9B36-441E-8058-6B6270344D52}" srcOrd="2" destOrd="0" parTransId="{D1CA2705-5976-487D-8E8D-7435A7AF1738}" sibTransId="{91E71A4F-F4FF-4E2A-B58B-C057AEDD6C03}"/>
    <dgm:cxn modelId="{F0F0B52F-ABEB-1E4C-99BB-01D3471EA792}" type="presOf" srcId="{37B18F61-E079-45C8-BE13-16F1FAD12562}" destId="{220A3568-76DD-46A8-BEC0-A7001413C503}" srcOrd="0" destOrd="0" presId="urn:microsoft.com/office/officeart/2018/2/layout/IconLabelDescriptionList"/>
    <dgm:cxn modelId="{6B054934-A32E-4D1D-9985-E935EB9958A3}" srcId="{37B18F61-E079-45C8-BE13-16F1FAD12562}" destId="{7BB87110-7846-4533-B765-084FDCC8B135}" srcOrd="0" destOrd="0" parTransId="{022B7931-C674-4320-B31F-59BC1F70B747}" sibTransId="{70E1746C-F643-4707-9FBA-0595311DF248}"/>
    <dgm:cxn modelId="{1C46E95E-1CED-1842-BAA8-ADF869A62E96}" type="presOf" srcId="{703280E7-AC85-44A4-9A2C-2A98520F67EE}" destId="{AB7B1C4D-5061-4D7F-A768-2A4F6D0F97DB}" srcOrd="0" destOrd="0" presId="urn:microsoft.com/office/officeart/2018/2/layout/IconLabelDescriptionList"/>
    <dgm:cxn modelId="{B24E7D43-30B9-4F9B-98D8-90F3223EC87D}" srcId="{703280E7-AC85-44A4-9A2C-2A98520F67EE}" destId="{33678CDC-0E8F-4FAF-A2B6-33BAFECE292A}" srcOrd="0" destOrd="0" parTransId="{D93D92FF-6E15-4D5D-BF7C-F3876701CC41}" sibTransId="{AB50DE74-1EEC-4D62-8D4C-EAD248B8E92F}"/>
    <dgm:cxn modelId="{296AE047-7A86-354B-9646-5703C173D3DD}" type="presOf" srcId="{507430DB-1FC4-4BE9-B1D4-9DF0093B2622}" destId="{99F2BD90-7738-4889-AF32-C17CB21E9974}" srcOrd="0" destOrd="0" presId="urn:microsoft.com/office/officeart/2018/2/layout/IconLabelDescriptionList"/>
    <dgm:cxn modelId="{23DD2F4F-D719-184B-8B0D-F361C731966B}" type="presOf" srcId="{3525FCC1-10C8-4983-9548-142E5BDA4797}" destId="{A3129B49-D744-48F1-A4FD-E31930A4642D}" srcOrd="0" destOrd="1" presId="urn:microsoft.com/office/officeart/2018/2/layout/IconLabelDescriptionList"/>
    <dgm:cxn modelId="{5693AB99-0147-4F48-86E0-80D930C27D6F}" srcId="{37B18F61-E079-45C8-BE13-16F1FAD12562}" destId="{3525FCC1-10C8-4983-9548-142E5BDA4797}" srcOrd="1" destOrd="0" parTransId="{7118F356-E0EB-4B63-BEAA-197CF00E7146}" sibTransId="{ABF96F87-B9ED-4DE4-A32A-2142D9DC3AD0}"/>
    <dgm:cxn modelId="{D21469A9-759F-1C41-B6ED-AB507117628C}" type="presOf" srcId="{7BB87110-7846-4533-B765-084FDCC8B135}" destId="{A3129B49-D744-48F1-A4FD-E31930A4642D}" srcOrd="0" destOrd="0" presId="urn:microsoft.com/office/officeart/2018/2/layout/IconLabelDescriptionList"/>
    <dgm:cxn modelId="{38F204B2-C048-B941-9290-72CF4B4A973D}" type="presOf" srcId="{33678CDC-0E8F-4FAF-A2B6-33BAFECE292A}" destId="{A9332275-60E3-4D2F-A620-484C25C7F195}" srcOrd="0" destOrd="0" presId="urn:microsoft.com/office/officeart/2018/2/layout/IconLabelDescriptionList"/>
    <dgm:cxn modelId="{F2C6EFDF-F664-4277-82BE-1F744F6DA9A1}" srcId="{507430DB-1FC4-4BE9-B1D4-9DF0093B2622}" destId="{703280E7-AC85-44A4-9A2C-2A98520F67EE}" srcOrd="1" destOrd="0" parTransId="{FF5C6E54-C75C-4E2F-8F42-6747896EC574}" sibTransId="{21B5562B-3B5D-47AB-B115-BB09B829AA2B}"/>
    <dgm:cxn modelId="{83D55CE8-904A-4C40-8D3A-568A3C926528}" type="presOf" srcId="{26D0FB94-9B36-441E-8058-6B6270344D52}" destId="{A3129B49-D744-48F1-A4FD-E31930A4642D}" srcOrd="0" destOrd="2" presId="urn:microsoft.com/office/officeart/2018/2/layout/IconLabelDescriptionList"/>
    <dgm:cxn modelId="{983E54BD-78D7-E943-82AC-DD4498C2F782}" type="presParOf" srcId="{99F2BD90-7738-4889-AF32-C17CB21E9974}" destId="{5BE7B1E5-9D99-4BE7-8968-17A902AB52DE}" srcOrd="0" destOrd="0" presId="urn:microsoft.com/office/officeart/2018/2/layout/IconLabelDescriptionList"/>
    <dgm:cxn modelId="{14350B0B-E882-6743-B74B-91A645A195A9}" type="presParOf" srcId="{5BE7B1E5-9D99-4BE7-8968-17A902AB52DE}" destId="{FBACD51E-BACB-454E-AC05-D6D1FC2B982A}" srcOrd="0" destOrd="0" presId="urn:microsoft.com/office/officeart/2018/2/layout/IconLabelDescriptionList"/>
    <dgm:cxn modelId="{9ACB9314-8ECA-9441-8994-3E7C1AC270EE}" type="presParOf" srcId="{5BE7B1E5-9D99-4BE7-8968-17A902AB52DE}" destId="{120AEEC7-EF89-4497-B9F3-271DD9015E9B}" srcOrd="1" destOrd="0" presId="urn:microsoft.com/office/officeart/2018/2/layout/IconLabelDescriptionList"/>
    <dgm:cxn modelId="{CC66BF4C-5EE8-AE42-93C4-66A7421B2576}" type="presParOf" srcId="{5BE7B1E5-9D99-4BE7-8968-17A902AB52DE}" destId="{220A3568-76DD-46A8-BEC0-A7001413C503}" srcOrd="2" destOrd="0" presId="urn:microsoft.com/office/officeart/2018/2/layout/IconLabelDescriptionList"/>
    <dgm:cxn modelId="{8F906F17-7830-3443-BE1A-C37F4C97B798}" type="presParOf" srcId="{5BE7B1E5-9D99-4BE7-8968-17A902AB52DE}" destId="{6D841A2F-DEC1-4150-A1A7-0644E09A8840}" srcOrd="3" destOrd="0" presId="urn:microsoft.com/office/officeart/2018/2/layout/IconLabelDescriptionList"/>
    <dgm:cxn modelId="{7513B038-9DD8-B544-A1AE-395411A28930}" type="presParOf" srcId="{5BE7B1E5-9D99-4BE7-8968-17A902AB52DE}" destId="{A3129B49-D744-48F1-A4FD-E31930A4642D}" srcOrd="4" destOrd="0" presId="urn:microsoft.com/office/officeart/2018/2/layout/IconLabelDescriptionList"/>
    <dgm:cxn modelId="{FA18B0FF-130D-324F-AE93-769B9A20537A}" type="presParOf" srcId="{99F2BD90-7738-4889-AF32-C17CB21E9974}" destId="{0531C989-5AF7-4F90-A26E-C411A212A20F}" srcOrd="1" destOrd="0" presId="urn:microsoft.com/office/officeart/2018/2/layout/IconLabelDescriptionList"/>
    <dgm:cxn modelId="{F47B7266-EB53-A74E-AC54-EBA2A90B29F9}" type="presParOf" srcId="{99F2BD90-7738-4889-AF32-C17CB21E9974}" destId="{310C0E6B-A6E1-4FFB-B8C7-561A1D25C0F6}" srcOrd="2" destOrd="0" presId="urn:microsoft.com/office/officeart/2018/2/layout/IconLabelDescriptionList"/>
    <dgm:cxn modelId="{155E296B-E3FA-5640-BE99-9A299D4A40FF}" type="presParOf" srcId="{310C0E6B-A6E1-4FFB-B8C7-561A1D25C0F6}" destId="{BE600C53-C247-4600-AF61-57C5CDB6FD78}" srcOrd="0" destOrd="0" presId="urn:microsoft.com/office/officeart/2018/2/layout/IconLabelDescriptionList"/>
    <dgm:cxn modelId="{66540BED-8E95-614D-A686-ED0A6520A7C9}" type="presParOf" srcId="{310C0E6B-A6E1-4FFB-B8C7-561A1D25C0F6}" destId="{B4AC10FF-16D3-4B17-96BF-A4A9DA917F5B}" srcOrd="1" destOrd="0" presId="urn:microsoft.com/office/officeart/2018/2/layout/IconLabelDescriptionList"/>
    <dgm:cxn modelId="{E5B3A4D2-870D-5D49-921C-78B928D7E548}" type="presParOf" srcId="{310C0E6B-A6E1-4FFB-B8C7-561A1D25C0F6}" destId="{AB7B1C4D-5061-4D7F-A768-2A4F6D0F97DB}" srcOrd="2" destOrd="0" presId="urn:microsoft.com/office/officeart/2018/2/layout/IconLabelDescriptionList"/>
    <dgm:cxn modelId="{F57B3FDA-01FE-EE4D-BEF1-C8F2A2864F12}" type="presParOf" srcId="{310C0E6B-A6E1-4FFB-B8C7-561A1D25C0F6}" destId="{2DF2D04E-B0A0-48AB-B522-3F0761035D6B}" srcOrd="3" destOrd="0" presId="urn:microsoft.com/office/officeart/2018/2/layout/IconLabelDescriptionList"/>
    <dgm:cxn modelId="{C50FFC51-0965-F248-A103-4DE6C49F192C}" type="presParOf" srcId="{310C0E6B-A6E1-4FFB-B8C7-561A1D25C0F6}" destId="{A9332275-60E3-4D2F-A620-484C25C7F195}"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A637A80-8205-461C-9238-D7975559A15F}" type="doc">
      <dgm:prSet loTypeId="urn:microsoft.com/office/officeart/2018/2/layout/IconLabelDescriptionList" loCatId="icon" qsTypeId="urn:microsoft.com/office/officeart/2005/8/quickstyle/simple1" qsCatId="simple" csTypeId="urn:microsoft.com/office/officeart/2018/5/colors/Iconchunking_neutralbg_accent1_2" csCatId="accent1" phldr="1"/>
      <dgm:spPr/>
      <dgm:t>
        <a:bodyPr/>
        <a:lstStyle/>
        <a:p>
          <a:endParaRPr lang="en-US"/>
        </a:p>
      </dgm:t>
    </dgm:pt>
    <dgm:pt modelId="{863DE8F7-9791-4906-801F-C00E8E728AB8}">
      <dgm:prSet/>
      <dgm:spPr/>
      <dgm:t>
        <a:bodyPr/>
        <a:lstStyle/>
        <a:p>
          <a:pPr>
            <a:lnSpc>
              <a:spcPct val="100000"/>
            </a:lnSpc>
            <a:defRPr b="1"/>
          </a:pPr>
          <a:r>
            <a:rPr lang="en-US"/>
            <a:t>Access</a:t>
          </a:r>
        </a:p>
      </dgm:t>
    </dgm:pt>
    <dgm:pt modelId="{F8C4CD08-2F57-495D-8FE7-7F3608941276}" type="parTrans" cxnId="{D8FF27AF-39BB-4572-BC7E-F6F4E67D657B}">
      <dgm:prSet/>
      <dgm:spPr/>
      <dgm:t>
        <a:bodyPr/>
        <a:lstStyle/>
        <a:p>
          <a:endParaRPr lang="en-US"/>
        </a:p>
      </dgm:t>
    </dgm:pt>
    <dgm:pt modelId="{6DDC5F19-8998-4E43-AFA4-ED66CEAF9B77}" type="sibTrans" cxnId="{D8FF27AF-39BB-4572-BC7E-F6F4E67D657B}">
      <dgm:prSet/>
      <dgm:spPr/>
      <dgm:t>
        <a:bodyPr/>
        <a:lstStyle/>
        <a:p>
          <a:endParaRPr lang="en-US"/>
        </a:p>
      </dgm:t>
    </dgm:pt>
    <dgm:pt modelId="{C4596F4D-AACA-4BA2-86AC-86AE5C90BB3D}">
      <dgm:prSet/>
      <dgm:spPr/>
      <dgm:t>
        <a:bodyPr/>
        <a:lstStyle/>
        <a:p>
          <a:pPr>
            <a:lnSpc>
              <a:spcPct val="100000"/>
            </a:lnSpc>
          </a:pPr>
          <a:r>
            <a:rPr lang="en-US"/>
            <a:t>Access links to applications</a:t>
          </a:r>
          <a:r>
            <a:rPr lang="en-US">
              <a:latin typeface="Calibri Light" panose="020F0302020204030204"/>
            </a:rPr>
            <a:t> from HCD web page. Select "Funding Opportunities".</a:t>
          </a:r>
          <a:endParaRPr lang="en-US"/>
        </a:p>
      </dgm:t>
    </dgm:pt>
    <dgm:pt modelId="{2416E188-F767-4374-BF85-5A26C85007FB}" type="parTrans" cxnId="{2B770C81-5ACA-4C5E-B956-8CAA680F3FCC}">
      <dgm:prSet/>
      <dgm:spPr/>
      <dgm:t>
        <a:bodyPr/>
        <a:lstStyle/>
        <a:p>
          <a:endParaRPr lang="en-US"/>
        </a:p>
      </dgm:t>
    </dgm:pt>
    <dgm:pt modelId="{A999E6E2-4BE1-4A6E-9E85-2F264632D518}" type="sibTrans" cxnId="{2B770C81-5ACA-4C5E-B956-8CAA680F3FCC}">
      <dgm:prSet/>
      <dgm:spPr/>
      <dgm:t>
        <a:bodyPr/>
        <a:lstStyle/>
        <a:p>
          <a:endParaRPr lang="en-US"/>
        </a:p>
      </dgm:t>
    </dgm:pt>
    <dgm:pt modelId="{92D316BD-4110-4D14-AB24-5C6B4D72F0A2}">
      <dgm:prSet/>
      <dgm:spPr/>
      <dgm:t>
        <a:bodyPr/>
        <a:lstStyle/>
        <a:p>
          <a:pPr>
            <a:lnSpc>
              <a:spcPct val="100000"/>
            </a:lnSpc>
            <a:defRPr b="1"/>
          </a:pPr>
          <a:r>
            <a:rPr lang="en-US"/>
            <a:t>Create</a:t>
          </a:r>
        </a:p>
      </dgm:t>
    </dgm:pt>
    <dgm:pt modelId="{CC921719-EF46-420B-81ED-189F4D4052E9}" type="parTrans" cxnId="{B66208EC-339F-4226-B5A1-928B438D1D27}">
      <dgm:prSet/>
      <dgm:spPr/>
      <dgm:t>
        <a:bodyPr/>
        <a:lstStyle/>
        <a:p>
          <a:endParaRPr lang="en-US"/>
        </a:p>
      </dgm:t>
    </dgm:pt>
    <dgm:pt modelId="{FDABD5AF-B432-4A56-8D27-25E5D3EFD649}" type="sibTrans" cxnId="{B66208EC-339F-4226-B5A1-928B438D1D27}">
      <dgm:prSet/>
      <dgm:spPr/>
      <dgm:t>
        <a:bodyPr/>
        <a:lstStyle/>
        <a:p>
          <a:endParaRPr lang="en-US"/>
        </a:p>
      </dgm:t>
    </dgm:pt>
    <dgm:pt modelId="{40AEADAD-9400-459C-825B-4C7F2C8B4594}">
      <dgm:prSet/>
      <dgm:spPr/>
      <dgm:t>
        <a:bodyPr/>
        <a:lstStyle/>
        <a:p>
          <a:pPr>
            <a:lnSpc>
              <a:spcPct val="100000"/>
            </a:lnSpc>
          </a:pPr>
          <a:r>
            <a:rPr lang="en-US"/>
            <a:t>Create an account with email and password</a:t>
          </a:r>
          <a:r>
            <a:rPr lang="en-US">
              <a:latin typeface="Calibri Light" panose="020F0302020204030204"/>
            </a:rPr>
            <a:t>.</a:t>
          </a:r>
          <a:endParaRPr lang="en-US"/>
        </a:p>
      </dgm:t>
    </dgm:pt>
    <dgm:pt modelId="{6DC2B341-C590-406C-AF3D-5B3E8C73ABE9}" type="parTrans" cxnId="{550EDC00-E470-47D8-8296-78E852D15873}">
      <dgm:prSet/>
      <dgm:spPr/>
      <dgm:t>
        <a:bodyPr/>
        <a:lstStyle/>
        <a:p>
          <a:endParaRPr lang="en-US"/>
        </a:p>
      </dgm:t>
    </dgm:pt>
    <dgm:pt modelId="{7B937F16-35EB-4E9B-AFC4-A133C488D2B6}" type="sibTrans" cxnId="{550EDC00-E470-47D8-8296-78E852D15873}">
      <dgm:prSet/>
      <dgm:spPr/>
      <dgm:t>
        <a:bodyPr/>
        <a:lstStyle/>
        <a:p>
          <a:endParaRPr lang="en-US"/>
        </a:p>
      </dgm:t>
    </dgm:pt>
    <dgm:pt modelId="{C3D3705D-5F00-49BC-95D1-4BF7BA1D292B}">
      <dgm:prSet/>
      <dgm:spPr/>
      <dgm:t>
        <a:bodyPr/>
        <a:lstStyle/>
        <a:p>
          <a:pPr>
            <a:lnSpc>
              <a:spcPct val="100000"/>
            </a:lnSpc>
            <a:defRPr b="1"/>
          </a:pPr>
          <a:r>
            <a:rPr lang="en-US">
              <a:cs typeface="Calibri Light" panose="020F0302020204030204"/>
            </a:rPr>
            <a:t>Program Overview</a:t>
          </a:r>
          <a:endParaRPr lang="en-US"/>
        </a:p>
      </dgm:t>
    </dgm:pt>
    <dgm:pt modelId="{2A28DFE5-9CD5-4296-8007-42AA66C932CF}" type="parTrans" cxnId="{1376DCB4-32AF-453D-BEE2-12135245DFC2}">
      <dgm:prSet/>
      <dgm:spPr/>
      <dgm:t>
        <a:bodyPr/>
        <a:lstStyle/>
        <a:p>
          <a:endParaRPr lang="en-US"/>
        </a:p>
      </dgm:t>
    </dgm:pt>
    <dgm:pt modelId="{2CBC5A15-CF34-4DEF-B771-2D0FEF3E34E2}" type="sibTrans" cxnId="{1376DCB4-32AF-453D-BEE2-12135245DFC2}">
      <dgm:prSet/>
      <dgm:spPr/>
      <dgm:t>
        <a:bodyPr/>
        <a:lstStyle/>
        <a:p>
          <a:endParaRPr lang="en-US"/>
        </a:p>
      </dgm:t>
    </dgm:pt>
    <dgm:pt modelId="{C458C73E-39FC-4D7D-9CBC-627108C1A030}">
      <dgm:prSet/>
      <dgm:spPr/>
      <dgm:t>
        <a:bodyPr/>
        <a:lstStyle/>
        <a:p>
          <a:pPr>
            <a:lnSpc>
              <a:spcPct val="100000"/>
            </a:lnSpc>
          </a:pPr>
          <a:r>
            <a:rPr lang="en-US" dirty="0"/>
            <a:t>Review Program Guidelines</a:t>
          </a:r>
        </a:p>
        <a:p>
          <a:pPr>
            <a:lnSpc>
              <a:spcPct val="100000"/>
            </a:lnSpc>
          </a:pPr>
          <a:r>
            <a:rPr lang="en-US" dirty="0"/>
            <a:t>Matrix of Required Documents. </a:t>
          </a:r>
        </a:p>
      </dgm:t>
    </dgm:pt>
    <dgm:pt modelId="{83BC7C90-3EA4-4BCC-B97B-7D306E79106E}" type="parTrans" cxnId="{7806BDBE-B0D4-4569-84BD-1084119F8CEA}">
      <dgm:prSet/>
      <dgm:spPr/>
      <dgm:t>
        <a:bodyPr/>
        <a:lstStyle/>
        <a:p>
          <a:endParaRPr lang="en-US"/>
        </a:p>
      </dgm:t>
    </dgm:pt>
    <dgm:pt modelId="{C314D44A-9C40-4EB9-858A-62CF789A43F8}" type="sibTrans" cxnId="{7806BDBE-B0D4-4569-84BD-1084119F8CEA}">
      <dgm:prSet/>
      <dgm:spPr/>
      <dgm:t>
        <a:bodyPr/>
        <a:lstStyle/>
        <a:p>
          <a:endParaRPr lang="en-US"/>
        </a:p>
      </dgm:t>
    </dgm:pt>
    <dgm:pt modelId="{170AFA95-5F0B-467D-96E4-F5CFDD769E60}">
      <dgm:prSet/>
      <dgm:spPr/>
      <dgm:t>
        <a:bodyPr/>
        <a:lstStyle/>
        <a:p>
          <a:pPr>
            <a:lnSpc>
              <a:spcPct val="100000"/>
            </a:lnSpc>
            <a:defRPr b="1"/>
          </a:pPr>
          <a:endParaRPr lang="en-US" b="1"/>
        </a:p>
      </dgm:t>
    </dgm:pt>
    <dgm:pt modelId="{B0335E1B-C202-442F-83EB-49F19B0AD444}" type="parTrans" cxnId="{BB08293F-0718-49DF-BBAC-0B7AB9239579}">
      <dgm:prSet/>
      <dgm:spPr/>
      <dgm:t>
        <a:bodyPr/>
        <a:lstStyle/>
        <a:p>
          <a:endParaRPr lang="en-US"/>
        </a:p>
      </dgm:t>
    </dgm:pt>
    <dgm:pt modelId="{3851191E-DC18-4F00-B683-72735B33DCB7}" type="sibTrans" cxnId="{BB08293F-0718-49DF-BBAC-0B7AB9239579}">
      <dgm:prSet/>
      <dgm:spPr/>
      <dgm:t>
        <a:bodyPr/>
        <a:lstStyle/>
        <a:p>
          <a:endParaRPr lang="en-US"/>
        </a:p>
      </dgm:t>
    </dgm:pt>
    <dgm:pt modelId="{BFDA188B-71F3-43D0-8B8C-C7EC17132627}">
      <dgm:prSet/>
      <dgm:spPr/>
      <dgm:t>
        <a:bodyPr/>
        <a:lstStyle/>
        <a:p>
          <a:pPr>
            <a:lnSpc>
              <a:spcPct val="100000"/>
            </a:lnSpc>
          </a:pPr>
          <a:endParaRPr lang="en-US" b="1" dirty="0">
            <a:latin typeface="Calibri Light" panose="020F0302020204030204"/>
            <a:cs typeface="Calibri Light" panose="020F0302020204030204"/>
          </a:endParaRPr>
        </a:p>
        <a:p>
          <a:pPr>
            <a:lnSpc>
              <a:spcPct val="100000"/>
            </a:lnSpc>
          </a:pPr>
          <a:endParaRPr lang="en-US" b="1" dirty="0">
            <a:latin typeface="Calibri Light" panose="020F0302020204030204"/>
            <a:cs typeface="Calibri Light" panose="020F0302020204030204"/>
          </a:endParaRPr>
        </a:p>
        <a:p>
          <a:pPr>
            <a:lnSpc>
              <a:spcPct val="100000"/>
            </a:lnSpc>
          </a:pPr>
          <a:r>
            <a:rPr lang="en-US" b="1" dirty="0">
              <a:latin typeface="Calibri Light" panose="020F0302020204030204"/>
              <a:cs typeface="Calibri Light" panose="020F0302020204030204"/>
            </a:rPr>
            <a:t>Program Application</a:t>
          </a:r>
        </a:p>
        <a:p>
          <a:pPr>
            <a:lnSpc>
              <a:spcPct val="100000"/>
            </a:lnSpc>
          </a:pPr>
          <a:r>
            <a:rPr lang="en-US" dirty="0"/>
            <a:t>Complete program application(s)</a:t>
          </a:r>
        </a:p>
        <a:p>
          <a:pPr>
            <a:lnSpc>
              <a:spcPct val="100000"/>
            </a:lnSpc>
          </a:pPr>
          <a:r>
            <a:rPr lang="en-US" dirty="0"/>
            <a:t>Move to Application Agency information, upload required documents, agency and program budgets, experience narratives.</a:t>
          </a:r>
        </a:p>
        <a:p>
          <a:pPr>
            <a:lnSpc>
              <a:spcPct val="100000"/>
            </a:lnSpc>
          </a:pPr>
          <a:endParaRPr lang="en-US" dirty="0"/>
        </a:p>
        <a:p>
          <a:pPr>
            <a:lnSpc>
              <a:spcPct val="100000"/>
            </a:lnSpc>
          </a:pPr>
          <a:endParaRPr lang="en-US" dirty="0"/>
        </a:p>
      </dgm:t>
    </dgm:pt>
    <dgm:pt modelId="{2CC4B7F3-B32F-4DFC-9135-0A56CD306C67}" type="parTrans" cxnId="{389233E2-4CCD-4497-B97E-82BE317AC4BE}">
      <dgm:prSet/>
      <dgm:spPr/>
      <dgm:t>
        <a:bodyPr/>
        <a:lstStyle/>
        <a:p>
          <a:endParaRPr lang="en-US"/>
        </a:p>
      </dgm:t>
    </dgm:pt>
    <dgm:pt modelId="{A9EA64D4-2AB2-4BF2-B6E7-94988C164D2E}" type="sibTrans" cxnId="{389233E2-4CCD-4497-B97E-82BE317AC4BE}">
      <dgm:prSet/>
      <dgm:spPr/>
      <dgm:t>
        <a:bodyPr/>
        <a:lstStyle/>
        <a:p>
          <a:endParaRPr lang="en-US"/>
        </a:p>
      </dgm:t>
    </dgm:pt>
    <dgm:pt modelId="{7E90E7AF-86E7-40E7-A726-AC513A6E3132}">
      <dgm:prSet/>
      <dgm:spPr/>
      <dgm:t>
        <a:bodyPr/>
        <a:lstStyle/>
        <a:p>
          <a:pPr>
            <a:lnSpc>
              <a:spcPct val="100000"/>
            </a:lnSpc>
            <a:defRPr b="1"/>
          </a:pPr>
          <a:r>
            <a:rPr lang="en-US">
              <a:cs typeface="Calibri Light" panose="020F0302020204030204"/>
            </a:rPr>
            <a:t>Save/Submit</a:t>
          </a:r>
          <a:endParaRPr lang="en-US"/>
        </a:p>
      </dgm:t>
    </dgm:pt>
    <dgm:pt modelId="{DCA52BDB-D941-4F6C-ADFF-F18B2811DD45}" type="parTrans" cxnId="{147E2B53-9A7A-4024-BEED-2AE6F1E3B8D9}">
      <dgm:prSet/>
      <dgm:spPr/>
      <dgm:t>
        <a:bodyPr/>
        <a:lstStyle/>
        <a:p>
          <a:endParaRPr lang="en-US"/>
        </a:p>
      </dgm:t>
    </dgm:pt>
    <dgm:pt modelId="{E19C6DCE-9C55-4B6A-870B-2687E7A6E3BA}" type="sibTrans" cxnId="{147E2B53-9A7A-4024-BEED-2AE6F1E3B8D9}">
      <dgm:prSet/>
      <dgm:spPr/>
      <dgm:t>
        <a:bodyPr/>
        <a:lstStyle/>
        <a:p>
          <a:endParaRPr lang="en-US"/>
        </a:p>
      </dgm:t>
    </dgm:pt>
    <dgm:pt modelId="{79A55567-EA71-412C-8134-28720A149FFE}">
      <dgm:prSet/>
      <dgm:spPr/>
      <dgm:t>
        <a:bodyPr/>
        <a:lstStyle/>
        <a:p>
          <a:pPr>
            <a:lnSpc>
              <a:spcPct val="100000"/>
            </a:lnSpc>
          </a:pPr>
          <a:r>
            <a:rPr lang="en-US" dirty="0"/>
            <a:t>Applications can be saved until ready for submission</a:t>
          </a:r>
          <a:r>
            <a:rPr lang="en-US" dirty="0">
              <a:latin typeface="Calibri Light" panose="020F0302020204030204"/>
            </a:rPr>
            <a:t>.  Please print application for your files.</a:t>
          </a:r>
          <a:endParaRPr lang="en-US" dirty="0"/>
        </a:p>
      </dgm:t>
    </dgm:pt>
    <dgm:pt modelId="{E174137E-5340-4EAB-A3DD-6BB4288BF90A}" type="parTrans" cxnId="{5C59DF46-308C-4D68-B058-22CCCEDCAA6E}">
      <dgm:prSet/>
      <dgm:spPr/>
      <dgm:t>
        <a:bodyPr/>
        <a:lstStyle/>
        <a:p>
          <a:endParaRPr lang="en-US"/>
        </a:p>
      </dgm:t>
    </dgm:pt>
    <dgm:pt modelId="{4D531243-2D78-473B-ABF7-F0B55687B383}" type="sibTrans" cxnId="{5C59DF46-308C-4D68-B058-22CCCEDCAA6E}">
      <dgm:prSet/>
      <dgm:spPr/>
      <dgm:t>
        <a:bodyPr/>
        <a:lstStyle/>
        <a:p>
          <a:endParaRPr lang="en-US"/>
        </a:p>
      </dgm:t>
    </dgm:pt>
    <dgm:pt modelId="{5EF1C45A-A3E6-4CDE-B110-CE308D9EACA3}">
      <dgm:prSet phldr="0"/>
      <dgm:spPr/>
      <dgm:t>
        <a:bodyPr/>
        <a:lstStyle/>
        <a:p>
          <a:pPr>
            <a:lnSpc>
              <a:spcPct val="100000"/>
            </a:lnSpc>
          </a:pPr>
          <a:endParaRPr lang="en-US"/>
        </a:p>
      </dgm:t>
    </dgm:pt>
    <dgm:pt modelId="{FB93B5BB-91BD-4D93-A9F5-943CB7593F52}" type="parTrans" cxnId="{FE6E0E0B-7B0F-41F2-A499-D0196238EF4A}">
      <dgm:prSet/>
      <dgm:spPr/>
      <dgm:t>
        <a:bodyPr/>
        <a:lstStyle/>
        <a:p>
          <a:endParaRPr lang="en-US"/>
        </a:p>
      </dgm:t>
    </dgm:pt>
    <dgm:pt modelId="{3B0DA28D-E137-414F-A06F-0FD40F0C6C8B}" type="sibTrans" cxnId="{FE6E0E0B-7B0F-41F2-A499-D0196238EF4A}">
      <dgm:prSet/>
      <dgm:spPr/>
      <dgm:t>
        <a:bodyPr/>
        <a:lstStyle/>
        <a:p>
          <a:endParaRPr lang="en-US"/>
        </a:p>
      </dgm:t>
    </dgm:pt>
    <dgm:pt modelId="{D7D78404-70AA-4908-8DAD-3763C2DDEC93}" type="pres">
      <dgm:prSet presAssocID="{FA637A80-8205-461C-9238-D7975559A15F}" presName="root" presStyleCnt="0">
        <dgm:presLayoutVars>
          <dgm:dir/>
          <dgm:resizeHandles val="exact"/>
        </dgm:presLayoutVars>
      </dgm:prSet>
      <dgm:spPr/>
    </dgm:pt>
    <dgm:pt modelId="{AF765581-970F-42AC-A23A-42F02082AB30}" type="pres">
      <dgm:prSet presAssocID="{863DE8F7-9791-4906-801F-C00E8E728AB8}" presName="compNode" presStyleCnt="0"/>
      <dgm:spPr/>
    </dgm:pt>
    <dgm:pt modelId="{64C3AF97-D299-4DE0-AB8A-B8500075D91B}" type="pres">
      <dgm:prSet presAssocID="{863DE8F7-9791-4906-801F-C00E8E728AB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nk"/>
        </a:ext>
      </dgm:extLst>
    </dgm:pt>
    <dgm:pt modelId="{7F9A0A20-97FE-4F19-AB4E-26DC47D130A8}" type="pres">
      <dgm:prSet presAssocID="{863DE8F7-9791-4906-801F-C00E8E728AB8}" presName="iconSpace" presStyleCnt="0"/>
      <dgm:spPr/>
    </dgm:pt>
    <dgm:pt modelId="{50056CB4-578F-4FF0-9396-E21B8D8E6B0A}" type="pres">
      <dgm:prSet presAssocID="{863DE8F7-9791-4906-801F-C00E8E728AB8}" presName="parTx" presStyleLbl="revTx" presStyleIdx="0" presStyleCnt="10">
        <dgm:presLayoutVars>
          <dgm:chMax val="0"/>
          <dgm:chPref val="0"/>
        </dgm:presLayoutVars>
      </dgm:prSet>
      <dgm:spPr/>
    </dgm:pt>
    <dgm:pt modelId="{57034D7B-A12B-444A-8113-1EDB3BD1FEA2}" type="pres">
      <dgm:prSet presAssocID="{863DE8F7-9791-4906-801F-C00E8E728AB8}" presName="txSpace" presStyleCnt="0"/>
      <dgm:spPr/>
    </dgm:pt>
    <dgm:pt modelId="{F134758D-5C25-4E73-94D1-CEB57C1985EA}" type="pres">
      <dgm:prSet presAssocID="{863DE8F7-9791-4906-801F-C00E8E728AB8}" presName="desTx" presStyleLbl="revTx" presStyleIdx="1" presStyleCnt="10">
        <dgm:presLayoutVars/>
      </dgm:prSet>
      <dgm:spPr/>
    </dgm:pt>
    <dgm:pt modelId="{A6BF66B3-80C9-4E41-B638-DC1BCF6AE1B3}" type="pres">
      <dgm:prSet presAssocID="{6DDC5F19-8998-4E43-AFA4-ED66CEAF9B77}" presName="sibTrans" presStyleCnt="0"/>
      <dgm:spPr/>
    </dgm:pt>
    <dgm:pt modelId="{9AB5EED4-F0D7-4375-BD23-39831D9DBDC8}" type="pres">
      <dgm:prSet presAssocID="{92D316BD-4110-4D14-AB24-5C6B4D72F0A2}" presName="compNode" presStyleCnt="0"/>
      <dgm:spPr/>
    </dgm:pt>
    <dgm:pt modelId="{C3BD5C34-A032-4843-92A8-7231362332A4}" type="pres">
      <dgm:prSet presAssocID="{92D316BD-4110-4D14-AB24-5C6B4D72F0A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nvelope"/>
        </a:ext>
      </dgm:extLst>
    </dgm:pt>
    <dgm:pt modelId="{53CF3F2F-680C-415B-AF05-8A5BEE02D43F}" type="pres">
      <dgm:prSet presAssocID="{92D316BD-4110-4D14-AB24-5C6B4D72F0A2}" presName="iconSpace" presStyleCnt="0"/>
      <dgm:spPr/>
    </dgm:pt>
    <dgm:pt modelId="{7612C8E3-CE62-44A9-95B6-961F5642F74D}" type="pres">
      <dgm:prSet presAssocID="{92D316BD-4110-4D14-AB24-5C6B4D72F0A2}" presName="parTx" presStyleLbl="revTx" presStyleIdx="2" presStyleCnt="10">
        <dgm:presLayoutVars>
          <dgm:chMax val="0"/>
          <dgm:chPref val="0"/>
        </dgm:presLayoutVars>
      </dgm:prSet>
      <dgm:spPr/>
    </dgm:pt>
    <dgm:pt modelId="{E605DB8B-4B37-43BB-AAC0-0C838BD7DCE1}" type="pres">
      <dgm:prSet presAssocID="{92D316BD-4110-4D14-AB24-5C6B4D72F0A2}" presName="txSpace" presStyleCnt="0"/>
      <dgm:spPr/>
    </dgm:pt>
    <dgm:pt modelId="{24F689E4-3632-433D-AAAC-8F2EA8EB61A6}" type="pres">
      <dgm:prSet presAssocID="{92D316BD-4110-4D14-AB24-5C6B4D72F0A2}" presName="desTx" presStyleLbl="revTx" presStyleIdx="3" presStyleCnt="10">
        <dgm:presLayoutVars/>
      </dgm:prSet>
      <dgm:spPr/>
    </dgm:pt>
    <dgm:pt modelId="{99B1B133-9AEA-4A86-80B4-EB23A0E2AE5C}" type="pres">
      <dgm:prSet presAssocID="{FDABD5AF-B432-4A56-8D27-25E5D3EFD649}" presName="sibTrans" presStyleCnt="0"/>
      <dgm:spPr/>
    </dgm:pt>
    <dgm:pt modelId="{A839BA9D-A440-4CD8-BC49-FD86F38DD48B}" type="pres">
      <dgm:prSet presAssocID="{C3D3705D-5F00-49BC-95D1-4BF7BA1D292B}" presName="compNode" presStyleCnt="0"/>
      <dgm:spPr/>
    </dgm:pt>
    <dgm:pt modelId="{DBCB30BD-C875-45C1-BC2F-93DBFBA4E86D}" type="pres">
      <dgm:prSet presAssocID="{C3D3705D-5F00-49BC-95D1-4BF7BA1D292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
        </a:ext>
      </dgm:extLst>
    </dgm:pt>
    <dgm:pt modelId="{C47DBA5B-9062-4E0E-B9A1-ADDE75D7C2FE}" type="pres">
      <dgm:prSet presAssocID="{C3D3705D-5F00-49BC-95D1-4BF7BA1D292B}" presName="iconSpace" presStyleCnt="0"/>
      <dgm:spPr/>
    </dgm:pt>
    <dgm:pt modelId="{043EC396-3B82-4F1C-A00A-4CAFB643974F}" type="pres">
      <dgm:prSet presAssocID="{C3D3705D-5F00-49BC-95D1-4BF7BA1D292B}" presName="parTx" presStyleLbl="revTx" presStyleIdx="4" presStyleCnt="10">
        <dgm:presLayoutVars>
          <dgm:chMax val="0"/>
          <dgm:chPref val="0"/>
        </dgm:presLayoutVars>
      </dgm:prSet>
      <dgm:spPr/>
    </dgm:pt>
    <dgm:pt modelId="{3911FEF6-7A67-4AAE-BE49-87A46319A9FE}" type="pres">
      <dgm:prSet presAssocID="{C3D3705D-5F00-49BC-95D1-4BF7BA1D292B}" presName="txSpace" presStyleCnt="0"/>
      <dgm:spPr/>
    </dgm:pt>
    <dgm:pt modelId="{645D2356-1024-4E14-9881-68BC844C00A6}" type="pres">
      <dgm:prSet presAssocID="{C3D3705D-5F00-49BC-95D1-4BF7BA1D292B}" presName="desTx" presStyleLbl="revTx" presStyleIdx="5" presStyleCnt="10">
        <dgm:presLayoutVars/>
      </dgm:prSet>
      <dgm:spPr/>
    </dgm:pt>
    <dgm:pt modelId="{DCC1E96F-D8F9-4B5D-A093-1063DF74CDD8}" type="pres">
      <dgm:prSet presAssocID="{2CBC5A15-CF34-4DEF-B771-2D0FEF3E34E2}" presName="sibTrans" presStyleCnt="0"/>
      <dgm:spPr/>
    </dgm:pt>
    <dgm:pt modelId="{96894F9A-45B7-45BC-ACF9-9719683B800C}" type="pres">
      <dgm:prSet presAssocID="{170AFA95-5F0B-467D-96E4-F5CFDD769E60}" presName="compNode" presStyleCnt="0"/>
      <dgm:spPr/>
    </dgm:pt>
    <dgm:pt modelId="{0743CCB2-13F1-4E87-B4A8-9143C809FB4F}" type="pres">
      <dgm:prSet presAssocID="{170AFA95-5F0B-467D-96E4-F5CFDD769E60}"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ploma"/>
        </a:ext>
      </dgm:extLst>
    </dgm:pt>
    <dgm:pt modelId="{0BC43D41-A519-4A82-B9DD-8C8B7D31B6F0}" type="pres">
      <dgm:prSet presAssocID="{170AFA95-5F0B-467D-96E4-F5CFDD769E60}" presName="iconSpace" presStyleCnt="0"/>
      <dgm:spPr/>
    </dgm:pt>
    <dgm:pt modelId="{9B291C96-05A2-4D21-8099-6534CD699784}" type="pres">
      <dgm:prSet presAssocID="{170AFA95-5F0B-467D-96E4-F5CFDD769E60}" presName="parTx" presStyleLbl="revTx" presStyleIdx="6" presStyleCnt="10" custScaleY="611647">
        <dgm:presLayoutVars>
          <dgm:chMax val="0"/>
          <dgm:chPref val="0"/>
        </dgm:presLayoutVars>
      </dgm:prSet>
      <dgm:spPr/>
    </dgm:pt>
    <dgm:pt modelId="{24E3DECA-8956-4B73-BCE7-E0763FCFF884}" type="pres">
      <dgm:prSet presAssocID="{170AFA95-5F0B-467D-96E4-F5CFDD769E60}" presName="txSpace" presStyleCnt="0"/>
      <dgm:spPr/>
    </dgm:pt>
    <dgm:pt modelId="{8AF24A57-84F8-4594-8E7E-56B18B10F074}" type="pres">
      <dgm:prSet presAssocID="{170AFA95-5F0B-467D-96E4-F5CFDD769E60}" presName="desTx" presStyleLbl="revTx" presStyleIdx="7" presStyleCnt="10" custScaleY="117429">
        <dgm:presLayoutVars/>
      </dgm:prSet>
      <dgm:spPr/>
    </dgm:pt>
    <dgm:pt modelId="{42CD452E-E204-451A-A669-97061CA0BBB2}" type="pres">
      <dgm:prSet presAssocID="{3851191E-DC18-4F00-B683-72735B33DCB7}" presName="sibTrans" presStyleCnt="0"/>
      <dgm:spPr/>
    </dgm:pt>
    <dgm:pt modelId="{33EB8053-DD57-45D4-8698-8DA641F1C22D}" type="pres">
      <dgm:prSet presAssocID="{7E90E7AF-86E7-40E7-A726-AC513A6E3132}" presName="compNode" presStyleCnt="0"/>
      <dgm:spPr/>
    </dgm:pt>
    <dgm:pt modelId="{677E53CE-222B-4120-AB15-BF7C472BB5DE}" type="pres">
      <dgm:prSet presAssocID="{7E90E7AF-86E7-40E7-A726-AC513A6E313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isk"/>
        </a:ext>
      </dgm:extLst>
    </dgm:pt>
    <dgm:pt modelId="{41F865C0-9988-4EF1-B0E9-5EC73B4B0D78}" type="pres">
      <dgm:prSet presAssocID="{7E90E7AF-86E7-40E7-A726-AC513A6E3132}" presName="iconSpace" presStyleCnt="0"/>
      <dgm:spPr/>
    </dgm:pt>
    <dgm:pt modelId="{5A7F47CA-A8BA-4A7A-BEFD-140387C9F071}" type="pres">
      <dgm:prSet presAssocID="{7E90E7AF-86E7-40E7-A726-AC513A6E3132}" presName="parTx" presStyleLbl="revTx" presStyleIdx="8" presStyleCnt="10">
        <dgm:presLayoutVars>
          <dgm:chMax val="0"/>
          <dgm:chPref val="0"/>
        </dgm:presLayoutVars>
      </dgm:prSet>
      <dgm:spPr/>
    </dgm:pt>
    <dgm:pt modelId="{C18F8198-0C12-4248-9708-33338DEC480B}" type="pres">
      <dgm:prSet presAssocID="{7E90E7AF-86E7-40E7-A726-AC513A6E3132}" presName="txSpace" presStyleCnt="0"/>
      <dgm:spPr/>
    </dgm:pt>
    <dgm:pt modelId="{BBAD6FE1-BEE3-410D-85D1-58646DE19668}" type="pres">
      <dgm:prSet presAssocID="{7E90E7AF-86E7-40E7-A726-AC513A6E3132}" presName="desTx" presStyleLbl="revTx" presStyleIdx="9" presStyleCnt="10">
        <dgm:presLayoutVars/>
      </dgm:prSet>
      <dgm:spPr/>
    </dgm:pt>
  </dgm:ptLst>
  <dgm:cxnLst>
    <dgm:cxn modelId="{550EDC00-E470-47D8-8296-78E852D15873}" srcId="{92D316BD-4110-4D14-AB24-5C6B4D72F0A2}" destId="{40AEADAD-9400-459C-825B-4C7F2C8B4594}" srcOrd="0" destOrd="0" parTransId="{6DC2B341-C590-406C-AF3D-5B3E8C73ABE9}" sibTransId="{7B937F16-35EB-4E9B-AFC4-A133C488D2B6}"/>
    <dgm:cxn modelId="{FE6E0E0B-7B0F-41F2-A499-D0196238EF4A}" srcId="{C3D3705D-5F00-49BC-95D1-4BF7BA1D292B}" destId="{5EF1C45A-A3E6-4CDE-B110-CE308D9EACA3}" srcOrd="1" destOrd="0" parTransId="{FB93B5BB-91BD-4D93-A9F5-943CB7593F52}" sibTransId="{3B0DA28D-E137-414F-A06F-0FD40F0C6C8B}"/>
    <dgm:cxn modelId="{997C8B17-509A-C341-A283-A8A7254BDC98}" type="presOf" srcId="{79A55567-EA71-412C-8134-28720A149FFE}" destId="{BBAD6FE1-BEE3-410D-85D1-58646DE19668}" srcOrd="0" destOrd="0" presId="urn:microsoft.com/office/officeart/2018/2/layout/IconLabelDescriptionList"/>
    <dgm:cxn modelId="{4F7DF53D-EBDD-4D47-9C7D-6E81826A77DA}" type="presOf" srcId="{863DE8F7-9791-4906-801F-C00E8E728AB8}" destId="{50056CB4-578F-4FF0-9396-E21B8D8E6B0A}" srcOrd="0" destOrd="0" presId="urn:microsoft.com/office/officeart/2018/2/layout/IconLabelDescriptionList"/>
    <dgm:cxn modelId="{BB08293F-0718-49DF-BBAC-0B7AB9239579}" srcId="{FA637A80-8205-461C-9238-D7975559A15F}" destId="{170AFA95-5F0B-467D-96E4-F5CFDD769E60}" srcOrd="3" destOrd="0" parTransId="{B0335E1B-C202-442F-83EB-49F19B0AD444}" sibTransId="{3851191E-DC18-4F00-B683-72735B33DCB7}"/>
    <dgm:cxn modelId="{2D069343-21D8-E543-82B0-8E3FCF9F67BE}" type="presOf" srcId="{C458C73E-39FC-4D7D-9CBC-627108C1A030}" destId="{645D2356-1024-4E14-9881-68BC844C00A6}" srcOrd="0" destOrd="0" presId="urn:microsoft.com/office/officeart/2018/2/layout/IconLabelDescriptionList"/>
    <dgm:cxn modelId="{5C59DF46-308C-4D68-B058-22CCCEDCAA6E}" srcId="{7E90E7AF-86E7-40E7-A726-AC513A6E3132}" destId="{79A55567-EA71-412C-8134-28720A149FFE}" srcOrd="0" destOrd="0" parTransId="{E174137E-5340-4EAB-A3DD-6BB4288BF90A}" sibTransId="{4D531243-2D78-473B-ABF7-F0B55687B383}"/>
    <dgm:cxn modelId="{27DC1447-803A-B546-905E-870163773A94}" type="presOf" srcId="{C4596F4D-AACA-4BA2-86AC-86AE5C90BB3D}" destId="{F134758D-5C25-4E73-94D1-CEB57C1985EA}" srcOrd="0" destOrd="0" presId="urn:microsoft.com/office/officeart/2018/2/layout/IconLabelDescriptionList"/>
    <dgm:cxn modelId="{147E2B53-9A7A-4024-BEED-2AE6F1E3B8D9}" srcId="{FA637A80-8205-461C-9238-D7975559A15F}" destId="{7E90E7AF-86E7-40E7-A726-AC513A6E3132}" srcOrd="4" destOrd="0" parTransId="{DCA52BDB-D941-4F6C-ADFF-F18B2811DD45}" sibTransId="{E19C6DCE-9C55-4B6A-870B-2687E7A6E3BA}"/>
    <dgm:cxn modelId="{2B770C81-5ACA-4C5E-B956-8CAA680F3FCC}" srcId="{863DE8F7-9791-4906-801F-C00E8E728AB8}" destId="{C4596F4D-AACA-4BA2-86AC-86AE5C90BB3D}" srcOrd="0" destOrd="0" parTransId="{2416E188-F767-4374-BF85-5A26C85007FB}" sibTransId="{A999E6E2-4BE1-4A6E-9E85-2F264632D518}"/>
    <dgm:cxn modelId="{F759248C-1C1A-9043-A127-86E3B0A8777E}" type="presOf" srcId="{7E90E7AF-86E7-40E7-A726-AC513A6E3132}" destId="{5A7F47CA-A8BA-4A7A-BEFD-140387C9F071}" srcOrd="0" destOrd="0" presId="urn:microsoft.com/office/officeart/2018/2/layout/IconLabelDescriptionList"/>
    <dgm:cxn modelId="{6897A18E-F065-D246-9730-07F979561F36}" type="presOf" srcId="{BFDA188B-71F3-43D0-8B8C-C7EC17132627}" destId="{8AF24A57-84F8-4594-8E7E-56B18B10F074}" srcOrd="0" destOrd="0" presId="urn:microsoft.com/office/officeart/2018/2/layout/IconLabelDescriptionList"/>
    <dgm:cxn modelId="{D8FF27AF-39BB-4572-BC7E-F6F4E67D657B}" srcId="{FA637A80-8205-461C-9238-D7975559A15F}" destId="{863DE8F7-9791-4906-801F-C00E8E728AB8}" srcOrd="0" destOrd="0" parTransId="{F8C4CD08-2F57-495D-8FE7-7F3608941276}" sibTransId="{6DDC5F19-8998-4E43-AFA4-ED66CEAF9B77}"/>
    <dgm:cxn modelId="{D209F5B2-0345-A640-9453-13C4E667A7F4}" type="presOf" srcId="{5EF1C45A-A3E6-4CDE-B110-CE308D9EACA3}" destId="{645D2356-1024-4E14-9881-68BC844C00A6}" srcOrd="0" destOrd="1" presId="urn:microsoft.com/office/officeart/2018/2/layout/IconLabelDescriptionList"/>
    <dgm:cxn modelId="{DC85FAB2-6B89-E447-9159-272714F0349E}" type="presOf" srcId="{170AFA95-5F0B-467D-96E4-F5CFDD769E60}" destId="{9B291C96-05A2-4D21-8099-6534CD699784}" srcOrd="0" destOrd="0" presId="urn:microsoft.com/office/officeart/2018/2/layout/IconLabelDescriptionList"/>
    <dgm:cxn modelId="{1376DCB4-32AF-453D-BEE2-12135245DFC2}" srcId="{FA637A80-8205-461C-9238-D7975559A15F}" destId="{C3D3705D-5F00-49BC-95D1-4BF7BA1D292B}" srcOrd="2" destOrd="0" parTransId="{2A28DFE5-9CD5-4296-8007-42AA66C932CF}" sibTransId="{2CBC5A15-CF34-4DEF-B771-2D0FEF3E34E2}"/>
    <dgm:cxn modelId="{042ED6BD-EDF6-CE45-BC31-401E2D0DF7E7}" type="presOf" srcId="{92D316BD-4110-4D14-AB24-5C6B4D72F0A2}" destId="{7612C8E3-CE62-44A9-95B6-961F5642F74D}" srcOrd="0" destOrd="0" presId="urn:microsoft.com/office/officeart/2018/2/layout/IconLabelDescriptionList"/>
    <dgm:cxn modelId="{7806BDBE-B0D4-4569-84BD-1084119F8CEA}" srcId="{C3D3705D-5F00-49BC-95D1-4BF7BA1D292B}" destId="{C458C73E-39FC-4D7D-9CBC-627108C1A030}" srcOrd="0" destOrd="0" parTransId="{83BC7C90-3EA4-4BCC-B97B-7D306E79106E}" sibTransId="{C314D44A-9C40-4EB9-858A-62CF789A43F8}"/>
    <dgm:cxn modelId="{63DAB4DC-A0C1-1C45-BBC5-7C81F1078905}" type="presOf" srcId="{40AEADAD-9400-459C-825B-4C7F2C8B4594}" destId="{24F689E4-3632-433D-AAAC-8F2EA8EB61A6}" srcOrd="0" destOrd="0" presId="urn:microsoft.com/office/officeart/2018/2/layout/IconLabelDescriptionList"/>
    <dgm:cxn modelId="{443CC1E1-ED4F-C246-9758-46D23E236CC2}" type="presOf" srcId="{C3D3705D-5F00-49BC-95D1-4BF7BA1D292B}" destId="{043EC396-3B82-4F1C-A00A-4CAFB643974F}" srcOrd="0" destOrd="0" presId="urn:microsoft.com/office/officeart/2018/2/layout/IconLabelDescriptionList"/>
    <dgm:cxn modelId="{389233E2-4CCD-4497-B97E-82BE317AC4BE}" srcId="{170AFA95-5F0B-467D-96E4-F5CFDD769E60}" destId="{BFDA188B-71F3-43D0-8B8C-C7EC17132627}" srcOrd="0" destOrd="0" parTransId="{2CC4B7F3-B32F-4DFC-9135-0A56CD306C67}" sibTransId="{A9EA64D4-2AB2-4BF2-B6E7-94988C164D2E}"/>
    <dgm:cxn modelId="{B66208EC-339F-4226-B5A1-928B438D1D27}" srcId="{FA637A80-8205-461C-9238-D7975559A15F}" destId="{92D316BD-4110-4D14-AB24-5C6B4D72F0A2}" srcOrd="1" destOrd="0" parTransId="{CC921719-EF46-420B-81ED-189F4D4052E9}" sibTransId="{FDABD5AF-B432-4A56-8D27-25E5D3EFD649}"/>
    <dgm:cxn modelId="{530E5AFB-DC32-5548-9FCF-4758CF82D716}" type="presOf" srcId="{FA637A80-8205-461C-9238-D7975559A15F}" destId="{D7D78404-70AA-4908-8DAD-3763C2DDEC93}" srcOrd="0" destOrd="0" presId="urn:microsoft.com/office/officeart/2018/2/layout/IconLabelDescriptionList"/>
    <dgm:cxn modelId="{B7D76DF0-BA58-9449-86B5-45FC79DA7EFF}" type="presParOf" srcId="{D7D78404-70AA-4908-8DAD-3763C2DDEC93}" destId="{AF765581-970F-42AC-A23A-42F02082AB30}" srcOrd="0" destOrd="0" presId="urn:microsoft.com/office/officeart/2018/2/layout/IconLabelDescriptionList"/>
    <dgm:cxn modelId="{FD43B3DA-3080-7741-9EE7-C15BEFDDCBD4}" type="presParOf" srcId="{AF765581-970F-42AC-A23A-42F02082AB30}" destId="{64C3AF97-D299-4DE0-AB8A-B8500075D91B}" srcOrd="0" destOrd="0" presId="urn:microsoft.com/office/officeart/2018/2/layout/IconLabelDescriptionList"/>
    <dgm:cxn modelId="{29EF9A03-6CB9-C342-A2EC-0DF7EC0B568D}" type="presParOf" srcId="{AF765581-970F-42AC-A23A-42F02082AB30}" destId="{7F9A0A20-97FE-4F19-AB4E-26DC47D130A8}" srcOrd="1" destOrd="0" presId="urn:microsoft.com/office/officeart/2018/2/layout/IconLabelDescriptionList"/>
    <dgm:cxn modelId="{83B68300-DF2F-FB49-8300-03862127D88F}" type="presParOf" srcId="{AF765581-970F-42AC-A23A-42F02082AB30}" destId="{50056CB4-578F-4FF0-9396-E21B8D8E6B0A}" srcOrd="2" destOrd="0" presId="urn:microsoft.com/office/officeart/2018/2/layout/IconLabelDescriptionList"/>
    <dgm:cxn modelId="{9BD3C14C-56D0-BA47-BA81-9D712B8B076D}" type="presParOf" srcId="{AF765581-970F-42AC-A23A-42F02082AB30}" destId="{57034D7B-A12B-444A-8113-1EDB3BD1FEA2}" srcOrd="3" destOrd="0" presId="urn:microsoft.com/office/officeart/2018/2/layout/IconLabelDescriptionList"/>
    <dgm:cxn modelId="{16707D93-8EB0-F041-8ABF-3DAB25A16642}" type="presParOf" srcId="{AF765581-970F-42AC-A23A-42F02082AB30}" destId="{F134758D-5C25-4E73-94D1-CEB57C1985EA}" srcOrd="4" destOrd="0" presId="urn:microsoft.com/office/officeart/2018/2/layout/IconLabelDescriptionList"/>
    <dgm:cxn modelId="{4DC9A0CD-1F83-9C44-8D74-D88877683DC6}" type="presParOf" srcId="{D7D78404-70AA-4908-8DAD-3763C2DDEC93}" destId="{A6BF66B3-80C9-4E41-B638-DC1BCF6AE1B3}" srcOrd="1" destOrd="0" presId="urn:microsoft.com/office/officeart/2018/2/layout/IconLabelDescriptionList"/>
    <dgm:cxn modelId="{2708809F-1725-3A42-9429-FFB38BAEF523}" type="presParOf" srcId="{D7D78404-70AA-4908-8DAD-3763C2DDEC93}" destId="{9AB5EED4-F0D7-4375-BD23-39831D9DBDC8}" srcOrd="2" destOrd="0" presId="urn:microsoft.com/office/officeart/2018/2/layout/IconLabelDescriptionList"/>
    <dgm:cxn modelId="{7AB957E2-FD84-234E-8AAC-7B7B1B5F1F8F}" type="presParOf" srcId="{9AB5EED4-F0D7-4375-BD23-39831D9DBDC8}" destId="{C3BD5C34-A032-4843-92A8-7231362332A4}" srcOrd="0" destOrd="0" presId="urn:microsoft.com/office/officeart/2018/2/layout/IconLabelDescriptionList"/>
    <dgm:cxn modelId="{A69B64D7-8A2F-3D45-8794-AC4041D40146}" type="presParOf" srcId="{9AB5EED4-F0D7-4375-BD23-39831D9DBDC8}" destId="{53CF3F2F-680C-415B-AF05-8A5BEE02D43F}" srcOrd="1" destOrd="0" presId="urn:microsoft.com/office/officeart/2018/2/layout/IconLabelDescriptionList"/>
    <dgm:cxn modelId="{4A48B095-8722-1247-8785-559B6C154ACA}" type="presParOf" srcId="{9AB5EED4-F0D7-4375-BD23-39831D9DBDC8}" destId="{7612C8E3-CE62-44A9-95B6-961F5642F74D}" srcOrd="2" destOrd="0" presId="urn:microsoft.com/office/officeart/2018/2/layout/IconLabelDescriptionList"/>
    <dgm:cxn modelId="{8649F7E8-9785-0C40-8505-25001F620614}" type="presParOf" srcId="{9AB5EED4-F0D7-4375-BD23-39831D9DBDC8}" destId="{E605DB8B-4B37-43BB-AAC0-0C838BD7DCE1}" srcOrd="3" destOrd="0" presId="urn:microsoft.com/office/officeart/2018/2/layout/IconLabelDescriptionList"/>
    <dgm:cxn modelId="{FF132710-24E3-614F-A2A6-54A068C8A6EE}" type="presParOf" srcId="{9AB5EED4-F0D7-4375-BD23-39831D9DBDC8}" destId="{24F689E4-3632-433D-AAAC-8F2EA8EB61A6}" srcOrd="4" destOrd="0" presId="urn:microsoft.com/office/officeart/2018/2/layout/IconLabelDescriptionList"/>
    <dgm:cxn modelId="{4AA74D78-4DAC-B74E-A886-A0BEC8C6CF19}" type="presParOf" srcId="{D7D78404-70AA-4908-8DAD-3763C2DDEC93}" destId="{99B1B133-9AEA-4A86-80B4-EB23A0E2AE5C}" srcOrd="3" destOrd="0" presId="urn:microsoft.com/office/officeart/2018/2/layout/IconLabelDescriptionList"/>
    <dgm:cxn modelId="{19604E33-8B55-184F-AC1A-B992BEFCC6F2}" type="presParOf" srcId="{D7D78404-70AA-4908-8DAD-3763C2DDEC93}" destId="{A839BA9D-A440-4CD8-BC49-FD86F38DD48B}" srcOrd="4" destOrd="0" presId="urn:microsoft.com/office/officeart/2018/2/layout/IconLabelDescriptionList"/>
    <dgm:cxn modelId="{8D71A28C-DBD6-8347-B3A0-C26B9BBE8BF8}" type="presParOf" srcId="{A839BA9D-A440-4CD8-BC49-FD86F38DD48B}" destId="{DBCB30BD-C875-45C1-BC2F-93DBFBA4E86D}" srcOrd="0" destOrd="0" presId="urn:microsoft.com/office/officeart/2018/2/layout/IconLabelDescriptionList"/>
    <dgm:cxn modelId="{C60E529B-5591-3F44-8041-04D1E789FD47}" type="presParOf" srcId="{A839BA9D-A440-4CD8-BC49-FD86F38DD48B}" destId="{C47DBA5B-9062-4E0E-B9A1-ADDE75D7C2FE}" srcOrd="1" destOrd="0" presId="urn:microsoft.com/office/officeart/2018/2/layout/IconLabelDescriptionList"/>
    <dgm:cxn modelId="{66EEC04A-7189-B841-A309-B8DE50CDB69B}" type="presParOf" srcId="{A839BA9D-A440-4CD8-BC49-FD86F38DD48B}" destId="{043EC396-3B82-4F1C-A00A-4CAFB643974F}" srcOrd="2" destOrd="0" presId="urn:microsoft.com/office/officeart/2018/2/layout/IconLabelDescriptionList"/>
    <dgm:cxn modelId="{4D923475-694E-B146-847A-E72477441AE2}" type="presParOf" srcId="{A839BA9D-A440-4CD8-BC49-FD86F38DD48B}" destId="{3911FEF6-7A67-4AAE-BE49-87A46319A9FE}" srcOrd="3" destOrd="0" presId="urn:microsoft.com/office/officeart/2018/2/layout/IconLabelDescriptionList"/>
    <dgm:cxn modelId="{D31B2679-8BB8-0145-B6A3-70A1936A9563}" type="presParOf" srcId="{A839BA9D-A440-4CD8-BC49-FD86F38DD48B}" destId="{645D2356-1024-4E14-9881-68BC844C00A6}" srcOrd="4" destOrd="0" presId="urn:microsoft.com/office/officeart/2018/2/layout/IconLabelDescriptionList"/>
    <dgm:cxn modelId="{54DE0E63-0C6A-6B4E-9F11-432A5E423132}" type="presParOf" srcId="{D7D78404-70AA-4908-8DAD-3763C2DDEC93}" destId="{DCC1E96F-D8F9-4B5D-A093-1063DF74CDD8}" srcOrd="5" destOrd="0" presId="urn:microsoft.com/office/officeart/2018/2/layout/IconLabelDescriptionList"/>
    <dgm:cxn modelId="{F44C0635-297C-0747-B3D2-C946F33D77E2}" type="presParOf" srcId="{D7D78404-70AA-4908-8DAD-3763C2DDEC93}" destId="{96894F9A-45B7-45BC-ACF9-9719683B800C}" srcOrd="6" destOrd="0" presId="urn:microsoft.com/office/officeart/2018/2/layout/IconLabelDescriptionList"/>
    <dgm:cxn modelId="{00EAF542-3325-234C-B47D-8C641513A622}" type="presParOf" srcId="{96894F9A-45B7-45BC-ACF9-9719683B800C}" destId="{0743CCB2-13F1-4E87-B4A8-9143C809FB4F}" srcOrd="0" destOrd="0" presId="urn:microsoft.com/office/officeart/2018/2/layout/IconLabelDescriptionList"/>
    <dgm:cxn modelId="{7FA9FAC5-D41D-C74F-8C5B-16C65C55AAF9}" type="presParOf" srcId="{96894F9A-45B7-45BC-ACF9-9719683B800C}" destId="{0BC43D41-A519-4A82-B9DD-8C8B7D31B6F0}" srcOrd="1" destOrd="0" presId="urn:microsoft.com/office/officeart/2018/2/layout/IconLabelDescriptionList"/>
    <dgm:cxn modelId="{0C25A827-CD8F-2E4E-B611-C6544B6C7AD8}" type="presParOf" srcId="{96894F9A-45B7-45BC-ACF9-9719683B800C}" destId="{9B291C96-05A2-4D21-8099-6534CD699784}" srcOrd="2" destOrd="0" presId="urn:microsoft.com/office/officeart/2018/2/layout/IconLabelDescriptionList"/>
    <dgm:cxn modelId="{50553C91-208C-1045-8E30-8F084B3909F4}" type="presParOf" srcId="{96894F9A-45B7-45BC-ACF9-9719683B800C}" destId="{24E3DECA-8956-4B73-BCE7-E0763FCFF884}" srcOrd="3" destOrd="0" presId="urn:microsoft.com/office/officeart/2018/2/layout/IconLabelDescriptionList"/>
    <dgm:cxn modelId="{E3A6EA5C-D5B2-FB4C-843C-28B6CA48DB4A}" type="presParOf" srcId="{96894F9A-45B7-45BC-ACF9-9719683B800C}" destId="{8AF24A57-84F8-4594-8E7E-56B18B10F074}" srcOrd="4" destOrd="0" presId="urn:microsoft.com/office/officeart/2018/2/layout/IconLabelDescriptionList"/>
    <dgm:cxn modelId="{512EB4AA-3224-B94E-A791-4169BCC80364}" type="presParOf" srcId="{D7D78404-70AA-4908-8DAD-3763C2DDEC93}" destId="{42CD452E-E204-451A-A669-97061CA0BBB2}" srcOrd="7" destOrd="0" presId="urn:microsoft.com/office/officeart/2018/2/layout/IconLabelDescriptionList"/>
    <dgm:cxn modelId="{CFF845BA-1D7F-AC4B-ABFD-7AE7C650DAD4}" type="presParOf" srcId="{D7D78404-70AA-4908-8DAD-3763C2DDEC93}" destId="{33EB8053-DD57-45D4-8698-8DA641F1C22D}" srcOrd="8" destOrd="0" presId="urn:microsoft.com/office/officeart/2018/2/layout/IconLabelDescriptionList"/>
    <dgm:cxn modelId="{363AE3DC-77E3-6F4E-B916-9C0C1D32FD24}" type="presParOf" srcId="{33EB8053-DD57-45D4-8698-8DA641F1C22D}" destId="{677E53CE-222B-4120-AB15-BF7C472BB5DE}" srcOrd="0" destOrd="0" presId="urn:microsoft.com/office/officeart/2018/2/layout/IconLabelDescriptionList"/>
    <dgm:cxn modelId="{73F1C853-5BDE-6A48-BFF7-D46D826C8D57}" type="presParOf" srcId="{33EB8053-DD57-45D4-8698-8DA641F1C22D}" destId="{41F865C0-9988-4EF1-B0E9-5EC73B4B0D78}" srcOrd="1" destOrd="0" presId="urn:microsoft.com/office/officeart/2018/2/layout/IconLabelDescriptionList"/>
    <dgm:cxn modelId="{C22212CB-5225-804A-BD13-4CB65E07E737}" type="presParOf" srcId="{33EB8053-DD57-45D4-8698-8DA641F1C22D}" destId="{5A7F47CA-A8BA-4A7A-BEFD-140387C9F071}" srcOrd="2" destOrd="0" presId="urn:microsoft.com/office/officeart/2018/2/layout/IconLabelDescriptionList"/>
    <dgm:cxn modelId="{3E9C23A6-F0AF-064B-83E2-DDC35585E75D}" type="presParOf" srcId="{33EB8053-DD57-45D4-8698-8DA641F1C22D}" destId="{C18F8198-0C12-4248-9708-33338DEC480B}" srcOrd="3" destOrd="0" presId="urn:microsoft.com/office/officeart/2018/2/layout/IconLabelDescriptionList"/>
    <dgm:cxn modelId="{1C76E614-A2C5-F246-A59E-A02486B513F0}" type="presParOf" srcId="{33EB8053-DD57-45D4-8698-8DA641F1C22D}" destId="{BBAD6FE1-BEE3-410D-85D1-58646DE19668}"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C925F82-975C-45F9-AE46-1F47F34588FE}"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4ACD4A5A-D7F3-4DF7-8C04-8284B00E0879}">
      <dgm:prSet custT="1"/>
      <dgm:spPr/>
      <dgm:t>
        <a:bodyPr/>
        <a:lstStyle/>
        <a:p>
          <a:pPr rtl="0"/>
          <a:r>
            <a:rPr lang="en-US" sz="2800">
              <a:solidFill>
                <a:schemeClr val="tx1"/>
              </a:solidFill>
              <a:latin typeface="Times New Roman"/>
              <a:cs typeface="Times New Roman"/>
            </a:rPr>
            <a:t>Wednesday, December 14</a:t>
          </a:r>
          <a:endParaRPr lang="en-US" sz="2800">
            <a:solidFill>
              <a:schemeClr val="tx1"/>
            </a:solidFill>
            <a:latin typeface="Times New Roman" panose="02020603050405020304" pitchFamily="18" charset="0"/>
            <a:cs typeface="Times New Roman" panose="02020603050405020304" pitchFamily="18" charset="0"/>
          </a:endParaRPr>
        </a:p>
        <a:p>
          <a:pPr rtl="0"/>
          <a:r>
            <a:rPr lang="en-US" sz="2800">
              <a:solidFill>
                <a:schemeClr val="tx1"/>
              </a:solidFill>
              <a:latin typeface="Times New Roman"/>
              <a:cs typeface="Times New Roman"/>
            </a:rPr>
            <a:t> 1:00 p.m. - 2:00 p.m.</a:t>
          </a:r>
        </a:p>
      </dgm:t>
    </dgm:pt>
    <dgm:pt modelId="{C444B553-A06D-468D-9453-D99765EF5CF1}" type="parTrans" cxnId="{4FAA750A-104A-472D-B117-03D2E6DE36A8}">
      <dgm:prSet/>
      <dgm:spPr/>
      <dgm:t>
        <a:bodyPr/>
        <a:lstStyle/>
        <a:p>
          <a:endParaRPr lang="en-US"/>
        </a:p>
      </dgm:t>
    </dgm:pt>
    <dgm:pt modelId="{3A348641-62CD-45BE-8CBB-11C69FDF86D7}" type="sibTrans" cxnId="{4FAA750A-104A-472D-B117-03D2E6DE36A8}">
      <dgm:prSet/>
      <dgm:spPr/>
      <dgm:t>
        <a:bodyPr/>
        <a:lstStyle/>
        <a:p>
          <a:endParaRPr lang="en-US"/>
        </a:p>
      </dgm:t>
    </dgm:pt>
    <dgm:pt modelId="{86218821-F00F-4EBB-A130-12E3B37FEC96}">
      <dgm:prSet custT="1"/>
      <dgm:spPr/>
      <dgm:t>
        <a:bodyPr/>
        <a:lstStyle/>
        <a:p>
          <a:pPr rtl="0"/>
          <a:r>
            <a:rPr lang="en-US" sz="3200">
              <a:solidFill>
                <a:schemeClr val="tx1"/>
              </a:solidFill>
              <a:latin typeface="Times New Roman"/>
              <a:cs typeface="Times New Roman"/>
            </a:rPr>
            <a:t>Wednesday,  January 4  </a:t>
          </a:r>
        </a:p>
        <a:p>
          <a:pPr rtl="0"/>
          <a:r>
            <a:rPr lang="en-US" sz="3200">
              <a:solidFill>
                <a:schemeClr val="tx1"/>
              </a:solidFill>
              <a:latin typeface="Times New Roman"/>
              <a:cs typeface="Times New Roman"/>
            </a:rPr>
            <a:t>10:00 a.m. – 11:00 a.m.</a:t>
          </a:r>
        </a:p>
      </dgm:t>
    </dgm:pt>
    <dgm:pt modelId="{FD1E041D-8565-4BDC-A01D-7B472E010032}" type="parTrans" cxnId="{83997568-E6A9-4096-B667-D116940B476D}">
      <dgm:prSet/>
      <dgm:spPr/>
      <dgm:t>
        <a:bodyPr/>
        <a:lstStyle/>
        <a:p>
          <a:endParaRPr lang="en-US"/>
        </a:p>
      </dgm:t>
    </dgm:pt>
    <dgm:pt modelId="{4FA8257F-29F1-4B1A-8257-FF1BF1371C44}" type="sibTrans" cxnId="{83997568-E6A9-4096-B667-D116940B476D}">
      <dgm:prSet/>
      <dgm:spPr/>
      <dgm:t>
        <a:bodyPr/>
        <a:lstStyle/>
        <a:p>
          <a:endParaRPr lang="en-US"/>
        </a:p>
      </dgm:t>
    </dgm:pt>
    <dgm:pt modelId="{F34E5D94-9E6A-4BBE-815F-9A4C1AD1EF5A}">
      <dgm:prSet/>
      <dgm:spPr/>
      <dgm:t>
        <a:bodyPr/>
        <a:lstStyle/>
        <a:p>
          <a:pPr rtl="0"/>
          <a:r>
            <a:rPr lang="en-US" b="1">
              <a:latin typeface="Times New Roman"/>
              <a:cs typeface="Times New Roman"/>
            </a:rPr>
            <a:t>All trainings will be held virtually (meeting link will be posted on HCD website). All applicants are strongly encouraged to attend.</a:t>
          </a:r>
          <a:r>
            <a:rPr lang="en-US" b="1">
              <a:latin typeface="Calibri Light" panose="020F0302020204030204"/>
            </a:rPr>
            <a:t> </a:t>
          </a:r>
          <a:endParaRPr lang="en-US"/>
        </a:p>
      </dgm:t>
    </dgm:pt>
    <dgm:pt modelId="{3178E537-234F-4E9D-8537-82647AABFDCB}" type="parTrans" cxnId="{C66A4DFB-EFDE-498D-95F3-BC86CFBDC628}">
      <dgm:prSet/>
      <dgm:spPr/>
      <dgm:t>
        <a:bodyPr/>
        <a:lstStyle/>
        <a:p>
          <a:endParaRPr lang="en-US"/>
        </a:p>
      </dgm:t>
    </dgm:pt>
    <dgm:pt modelId="{7EC84B60-4FFC-4790-AE3C-F0186B0DDBD2}" type="sibTrans" cxnId="{C66A4DFB-EFDE-498D-95F3-BC86CFBDC628}">
      <dgm:prSet/>
      <dgm:spPr/>
      <dgm:t>
        <a:bodyPr/>
        <a:lstStyle/>
        <a:p>
          <a:endParaRPr lang="en-US"/>
        </a:p>
      </dgm:t>
    </dgm:pt>
    <dgm:pt modelId="{740F71D0-B1A6-4062-AD60-944C7DA68589}" type="pres">
      <dgm:prSet presAssocID="{EC925F82-975C-45F9-AE46-1F47F34588FE}" presName="Name0" presStyleCnt="0">
        <dgm:presLayoutVars>
          <dgm:dir/>
          <dgm:animLvl val="lvl"/>
          <dgm:resizeHandles val="exact"/>
        </dgm:presLayoutVars>
      </dgm:prSet>
      <dgm:spPr/>
    </dgm:pt>
    <dgm:pt modelId="{5AF0A8AF-9396-43E9-8F4A-641358886EF3}" type="pres">
      <dgm:prSet presAssocID="{F34E5D94-9E6A-4BBE-815F-9A4C1AD1EF5A}" presName="boxAndChildren" presStyleCnt="0"/>
      <dgm:spPr/>
    </dgm:pt>
    <dgm:pt modelId="{FE7E2757-9CB8-42C1-99E2-89A66F676FE0}" type="pres">
      <dgm:prSet presAssocID="{F34E5D94-9E6A-4BBE-815F-9A4C1AD1EF5A}" presName="parentTextBox" presStyleLbl="node1" presStyleIdx="0" presStyleCnt="3"/>
      <dgm:spPr/>
    </dgm:pt>
    <dgm:pt modelId="{25615BE7-39E6-4E42-AE87-FCD1A9262D8A}" type="pres">
      <dgm:prSet presAssocID="{4FA8257F-29F1-4B1A-8257-FF1BF1371C44}" presName="sp" presStyleCnt="0"/>
      <dgm:spPr/>
    </dgm:pt>
    <dgm:pt modelId="{4CC4673A-3AD7-4BC9-962E-8441F7BA2F68}" type="pres">
      <dgm:prSet presAssocID="{86218821-F00F-4EBB-A130-12E3B37FEC96}" presName="arrowAndChildren" presStyleCnt="0"/>
      <dgm:spPr/>
    </dgm:pt>
    <dgm:pt modelId="{156919A6-0D2B-40DD-AFB0-62389876825F}" type="pres">
      <dgm:prSet presAssocID="{86218821-F00F-4EBB-A130-12E3B37FEC96}" presName="parentTextArrow" presStyleLbl="node1" presStyleIdx="1" presStyleCnt="3"/>
      <dgm:spPr/>
    </dgm:pt>
    <dgm:pt modelId="{4C0E21A4-07EB-4E4B-9E69-1A6084381D0B}" type="pres">
      <dgm:prSet presAssocID="{3A348641-62CD-45BE-8CBB-11C69FDF86D7}" presName="sp" presStyleCnt="0"/>
      <dgm:spPr/>
    </dgm:pt>
    <dgm:pt modelId="{C98F605F-2B85-4156-8EA9-CC8403822C88}" type="pres">
      <dgm:prSet presAssocID="{4ACD4A5A-D7F3-4DF7-8C04-8284B00E0879}" presName="arrowAndChildren" presStyleCnt="0"/>
      <dgm:spPr/>
    </dgm:pt>
    <dgm:pt modelId="{968D6808-C674-4813-B165-060C022D9F8C}" type="pres">
      <dgm:prSet presAssocID="{4ACD4A5A-D7F3-4DF7-8C04-8284B00E0879}" presName="parentTextArrow" presStyleLbl="node1" presStyleIdx="2" presStyleCnt="3"/>
      <dgm:spPr/>
    </dgm:pt>
  </dgm:ptLst>
  <dgm:cxnLst>
    <dgm:cxn modelId="{4FAA750A-104A-472D-B117-03D2E6DE36A8}" srcId="{EC925F82-975C-45F9-AE46-1F47F34588FE}" destId="{4ACD4A5A-D7F3-4DF7-8C04-8284B00E0879}" srcOrd="0" destOrd="0" parTransId="{C444B553-A06D-468D-9453-D99765EF5CF1}" sibTransId="{3A348641-62CD-45BE-8CBB-11C69FDF86D7}"/>
    <dgm:cxn modelId="{9C9FD415-DBAB-4ED3-AFEC-363C89CC3516}" type="presOf" srcId="{EC925F82-975C-45F9-AE46-1F47F34588FE}" destId="{740F71D0-B1A6-4062-AD60-944C7DA68589}" srcOrd="0" destOrd="0" presId="urn:microsoft.com/office/officeart/2005/8/layout/process4"/>
    <dgm:cxn modelId="{AB964233-8A6C-4B4C-AEBA-F15D4AD113E9}" type="presOf" srcId="{4ACD4A5A-D7F3-4DF7-8C04-8284B00E0879}" destId="{968D6808-C674-4813-B165-060C022D9F8C}" srcOrd="0" destOrd="0" presId="urn:microsoft.com/office/officeart/2005/8/layout/process4"/>
    <dgm:cxn modelId="{83997568-E6A9-4096-B667-D116940B476D}" srcId="{EC925F82-975C-45F9-AE46-1F47F34588FE}" destId="{86218821-F00F-4EBB-A130-12E3B37FEC96}" srcOrd="1" destOrd="0" parTransId="{FD1E041D-8565-4BDC-A01D-7B472E010032}" sibTransId="{4FA8257F-29F1-4B1A-8257-FF1BF1371C44}"/>
    <dgm:cxn modelId="{187668A5-2144-4831-AF2F-1ECB685DC2E5}" type="presOf" srcId="{86218821-F00F-4EBB-A130-12E3B37FEC96}" destId="{156919A6-0D2B-40DD-AFB0-62389876825F}" srcOrd="0" destOrd="0" presId="urn:microsoft.com/office/officeart/2005/8/layout/process4"/>
    <dgm:cxn modelId="{811BFBF5-2208-44A7-803C-1FCED1083E2C}" type="presOf" srcId="{F34E5D94-9E6A-4BBE-815F-9A4C1AD1EF5A}" destId="{FE7E2757-9CB8-42C1-99E2-89A66F676FE0}" srcOrd="0" destOrd="0" presId="urn:microsoft.com/office/officeart/2005/8/layout/process4"/>
    <dgm:cxn modelId="{C66A4DFB-EFDE-498D-95F3-BC86CFBDC628}" srcId="{EC925F82-975C-45F9-AE46-1F47F34588FE}" destId="{F34E5D94-9E6A-4BBE-815F-9A4C1AD1EF5A}" srcOrd="2" destOrd="0" parTransId="{3178E537-234F-4E9D-8537-82647AABFDCB}" sibTransId="{7EC84B60-4FFC-4790-AE3C-F0186B0DDBD2}"/>
    <dgm:cxn modelId="{02E59918-67C4-4AFE-98B4-76BC5C56C8BA}" type="presParOf" srcId="{740F71D0-B1A6-4062-AD60-944C7DA68589}" destId="{5AF0A8AF-9396-43E9-8F4A-641358886EF3}" srcOrd="0" destOrd="0" presId="urn:microsoft.com/office/officeart/2005/8/layout/process4"/>
    <dgm:cxn modelId="{9DA5F11D-EB2C-4E2F-B98D-08C0AE74DA39}" type="presParOf" srcId="{5AF0A8AF-9396-43E9-8F4A-641358886EF3}" destId="{FE7E2757-9CB8-42C1-99E2-89A66F676FE0}" srcOrd="0" destOrd="0" presId="urn:microsoft.com/office/officeart/2005/8/layout/process4"/>
    <dgm:cxn modelId="{4658C412-8C92-4FF5-8DC1-6001240B8557}" type="presParOf" srcId="{740F71D0-B1A6-4062-AD60-944C7DA68589}" destId="{25615BE7-39E6-4E42-AE87-FCD1A9262D8A}" srcOrd="1" destOrd="0" presId="urn:microsoft.com/office/officeart/2005/8/layout/process4"/>
    <dgm:cxn modelId="{DF5140C9-593D-4290-AD49-2A7200CF2899}" type="presParOf" srcId="{740F71D0-B1A6-4062-AD60-944C7DA68589}" destId="{4CC4673A-3AD7-4BC9-962E-8441F7BA2F68}" srcOrd="2" destOrd="0" presId="urn:microsoft.com/office/officeart/2005/8/layout/process4"/>
    <dgm:cxn modelId="{92C59001-FC46-40CC-A6BE-969F53596D13}" type="presParOf" srcId="{4CC4673A-3AD7-4BC9-962E-8441F7BA2F68}" destId="{156919A6-0D2B-40DD-AFB0-62389876825F}" srcOrd="0" destOrd="0" presId="urn:microsoft.com/office/officeart/2005/8/layout/process4"/>
    <dgm:cxn modelId="{D9778247-AF77-4E44-8831-E1B27E5E7B9D}" type="presParOf" srcId="{740F71D0-B1A6-4062-AD60-944C7DA68589}" destId="{4C0E21A4-07EB-4E4B-9E69-1A6084381D0B}" srcOrd="3" destOrd="0" presId="urn:microsoft.com/office/officeart/2005/8/layout/process4"/>
    <dgm:cxn modelId="{2B84DED9-BF93-4EFD-8CE4-25BE0E59A18F}" type="presParOf" srcId="{740F71D0-B1A6-4062-AD60-944C7DA68589}" destId="{C98F605F-2B85-4156-8EA9-CC8403822C88}" srcOrd="4" destOrd="0" presId="urn:microsoft.com/office/officeart/2005/8/layout/process4"/>
    <dgm:cxn modelId="{9B3EF524-ABE2-4CEA-8B2E-E2F3014D814D}" type="presParOf" srcId="{C98F605F-2B85-4156-8EA9-CC8403822C88}" destId="{968D6808-C674-4813-B165-060C022D9F8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9C6BD5D-E04C-4CAE-807F-25EE56CAD26B}"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2DF788E6-B056-430A-8710-82AC02D2ACC6}">
      <dgm:prSet custT="1"/>
      <dgm:spPr/>
      <dgm:t>
        <a:bodyPr/>
        <a:lstStyle/>
        <a:p>
          <a:r>
            <a:rPr lang="en-US" sz="2800">
              <a:latin typeface="Times New Roman"/>
              <a:cs typeface="Times New Roman"/>
            </a:rPr>
            <a:t>General Questions</a:t>
          </a:r>
        </a:p>
      </dgm:t>
    </dgm:pt>
    <dgm:pt modelId="{02BDB322-9625-4383-906F-4750A6324585}" type="parTrans" cxnId="{1BB43BEF-021D-48A4-A1FC-C7382E23CA3A}">
      <dgm:prSet/>
      <dgm:spPr/>
      <dgm:t>
        <a:bodyPr/>
        <a:lstStyle/>
        <a:p>
          <a:endParaRPr lang="en-US"/>
        </a:p>
      </dgm:t>
    </dgm:pt>
    <dgm:pt modelId="{D5AEEBBF-91A7-49E5-804D-4DC26B6095FC}" type="sibTrans" cxnId="{1BB43BEF-021D-48A4-A1FC-C7382E23CA3A}">
      <dgm:prSet/>
      <dgm:spPr/>
      <dgm:t>
        <a:bodyPr/>
        <a:lstStyle/>
        <a:p>
          <a:endParaRPr lang="en-US"/>
        </a:p>
      </dgm:t>
    </dgm:pt>
    <dgm:pt modelId="{ACF4C71E-826C-45C0-A7AC-A51C8275FC94}">
      <dgm:prSet custT="1"/>
      <dgm:spPr/>
      <dgm:t>
        <a:bodyPr/>
        <a:lstStyle/>
        <a:p>
          <a:r>
            <a:rPr lang="en-US" sz="1800" b="0">
              <a:latin typeface="Times New Roman"/>
              <a:cs typeface="Times New Roman"/>
            </a:rPr>
            <a:t>Remainder of the workshop is an opportunity for attendees to meet with staff from various programs.</a:t>
          </a:r>
        </a:p>
      </dgm:t>
    </dgm:pt>
    <dgm:pt modelId="{283C7E13-64BD-43A8-9D36-961FE4365331}" type="parTrans" cxnId="{15DD039A-5B3A-4163-B5AE-8343FE30FA8F}">
      <dgm:prSet/>
      <dgm:spPr/>
      <dgm:t>
        <a:bodyPr/>
        <a:lstStyle/>
        <a:p>
          <a:endParaRPr lang="en-US"/>
        </a:p>
      </dgm:t>
    </dgm:pt>
    <dgm:pt modelId="{CFADF50B-2E27-4924-A2E8-69085D5FC97C}" type="sibTrans" cxnId="{15DD039A-5B3A-4163-B5AE-8343FE30FA8F}">
      <dgm:prSet/>
      <dgm:spPr/>
      <dgm:t>
        <a:bodyPr/>
        <a:lstStyle/>
        <a:p>
          <a:endParaRPr lang="en-US"/>
        </a:p>
      </dgm:t>
    </dgm:pt>
    <dgm:pt modelId="{5BAE0E2E-1BE3-4FFA-A661-CFD7B4354C5F}">
      <dgm:prSet/>
      <dgm:spPr/>
      <dgm:t>
        <a:bodyPr/>
        <a:lstStyle/>
        <a:p>
          <a:r>
            <a:rPr lang="en-US" b="0"/>
            <a:t>Learn more about each program</a:t>
          </a:r>
        </a:p>
      </dgm:t>
    </dgm:pt>
    <dgm:pt modelId="{E41D850F-8786-4337-BAF4-C0DA353EB6BE}" type="parTrans" cxnId="{17F2A024-2D7D-4B38-B40F-13A49173EE73}">
      <dgm:prSet/>
      <dgm:spPr/>
      <dgm:t>
        <a:bodyPr/>
        <a:lstStyle/>
        <a:p>
          <a:endParaRPr lang="en-US"/>
        </a:p>
      </dgm:t>
    </dgm:pt>
    <dgm:pt modelId="{504E811C-9C54-44B1-A791-70933B72435F}" type="sibTrans" cxnId="{17F2A024-2D7D-4B38-B40F-13A49173EE73}">
      <dgm:prSet/>
      <dgm:spPr/>
      <dgm:t>
        <a:bodyPr/>
        <a:lstStyle/>
        <a:p>
          <a:endParaRPr lang="en-US"/>
        </a:p>
      </dgm:t>
    </dgm:pt>
    <dgm:pt modelId="{3BB8395F-5C07-48F9-893C-D0CBEF8ACEA1}">
      <dgm:prSet/>
      <dgm:spPr/>
      <dgm:t>
        <a:bodyPr/>
        <a:lstStyle/>
        <a:p>
          <a:pPr rtl="0"/>
          <a:r>
            <a:rPr lang="en-US" b="0"/>
            <a:t>Discuss </a:t>
          </a:r>
          <a:r>
            <a:rPr lang="en-US" b="0">
              <a:latin typeface="Calibri Light" panose="020F0302020204030204"/>
            </a:rPr>
            <a:t>program ideas</a:t>
          </a:r>
          <a:endParaRPr lang="en-US" b="0"/>
        </a:p>
      </dgm:t>
    </dgm:pt>
    <dgm:pt modelId="{037D67FB-69EF-4DE0-AA9B-2929B63B04C5}" type="parTrans" cxnId="{7AB0BA73-75A8-4DCF-BE8C-CB46D871D8A2}">
      <dgm:prSet/>
      <dgm:spPr/>
      <dgm:t>
        <a:bodyPr/>
        <a:lstStyle/>
        <a:p>
          <a:endParaRPr lang="en-US"/>
        </a:p>
      </dgm:t>
    </dgm:pt>
    <dgm:pt modelId="{6623ED51-DB08-4ADE-9FCB-C3DFAC975336}" type="sibTrans" cxnId="{7AB0BA73-75A8-4DCF-BE8C-CB46D871D8A2}">
      <dgm:prSet/>
      <dgm:spPr/>
      <dgm:t>
        <a:bodyPr/>
        <a:lstStyle/>
        <a:p>
          <a:endParaRPr lang="en-US"/>
        </a:p>
      </dgm:t>
    </dgm:pt>
    <dgm:pt modelId="{561EFD92-22FB-42E9-8970-9F774C9C51C1}">
      <dgm:prSet/>
      <dgm:spPr/>
      <dgm:t>
        <a:bodyPr/>
        <a:lstStyle/>
        <a:p>
          <a:r>
            <a:rPr lang="en-US" b="0"/>
            <a:t>Ask questions</a:t>
          </a:r>
        </a:p>
      </dgm:t>
    </dgm:pt>
    <dgm:pt modelId="{330402C3-C5F3-4B8F-BAA4-4B884A019247}" type="parTrans" cxnId="{3D672622-784A-4006-B21D-F44A6B029C91}">
      <dgm:prSet/>
      <dgm:spPr/>
      <dgm:t>
        <a:bodyPr/>
        <a:lstStyle/>
        <a:p>
          <a:endParaRPr lang="en-US"/>
        </a:p>
      </dgm:t>
    </dgm:pt>
    <dgm:pt modelId="{0DD96C53-0188-473C-8D48-272D88CCA706}" type="sibTrans" cxnId="{3D672622-784A-4006-B21D-F44A6B029C91}">
      <dgm:prSet/>
      <dgm:spPr/>
      <dgm:t>
        <a:bodyPr/>
        <a:lstStyle/>
        <a:p>
          <a:endParaRPr lang="en-US"/>
        </a:p>
      </dgm:t>
    </dgm:pt>
    <dgm:pt modelId="{8172ABA2-6382-4142-BF41-C84F35776EF6}">
      <dgm:prSet custT="1"/>
      <dgm:spPr/>
      <dgm:t>
        <a:bodyPr/>
        <a:lstStyle/>
        <a:p>
          <a:r>
            <a:rPr lang="en-US" sz="1800">
              <a:latin typeface="Times New Roman"/>
              <a:cs typeface="Times New Roman"/>
            </a:rPr>
            <a:t>For more information about submitting your grant application contact </a:t>
          </a:r>
          <a:r>
            <a:rPr lang="en-US" sz="1800" b="1">
              <a:latin typeface="Times New Roman"/>
              <a:cs typeface="Times New Roman"/>
            </a:rPr>
            <a:t>Tonya Johnson, Grants Coordinator at  (901) 636-7387</a:t>
          </a:r>
          <a:r>
            <a:rPr lang="en-US" sz="1800">
              <a:latin typeface="Times New Roman"/>
              <a:cs typeface="Times New Roman"/>
            </a:rPr>
            <a:t> or </a:t>
          </a:r>
          <a:r>
            <a:rPr lang="en-US" sz="2000">
              <a:latin typeface="Times New Roman"/>
              <a:cs typeface="Times New Roman"/>
              <a:hlinkClick xmlns:r="http://schemas.openxmlformats.org/officeDocument/2006/relationships" r:id="rId1"/>
            </a:rPr>
            <a:t>Tonya.Johnson@memphistn.gov</a:t>
          </a:r>
          <a:r>
            <a:rPr lang="en-US" sz="2000">
              <a:latin typeface="Times New Roman"/>
              <a:cs typeface="Times New Roman"/>
            </a:rPr>
            <a:t>.</a:t>
          </a:r>
        </a:p>
      </dgm:t>
    </dgm:pt>
    <dgm:pt modelId="{8F47B1FC-7A39-4DB0-9BA7-6D771DD5CAE7}" type="sibTrans" cxnId="{45F3006F-841E-45C4-AB55-09BFCA2D9B59}">
      <dgm:prSet/>
      <dgm:spPr/>
      <dgm:t>
        <a:bodyPr/>
        <a:lstStyle/>
        <a:p>
          <a:endParaRPr lang="en-US"/>
        </a:p>
      </dgm:t>
    </dgm:pt>
    <dgm:pt modelId="{238309E1-99A5-490C-B78A-0FE813BDCABB}" type="parTrans" cxnId="{45F3006F-841E-45C4-AB55-09BFCA2D9B59}">
      <dgm:prSet/>
      <dgm:spPr/>
      <dgm:t>
        <a:bodyPr/>
        <a:lstStyle/>
        <a:p>
          <a:endParaRPr lang="en-US"/>
        </a:p>
      </dgm:t>
    </dgm:pt>
    <dgm:pt modelId="{0616007D-4DEC-4C07-9EE2-155F230FF57E}" type="pres">
      <dgm:prSet presAssocID="{99C6BD5D-E04C-4CAE-807F-25EE56CAD26B}" presName="Name0" presStyleCnt="0">
        <dgm:presLayoutVars>
          <dgm:dir/>
          <dgm:animLvl val="lvl"/>
          <dgm:resizeHandles val="exact"/>
        </dgm:presLayoutVars>
      </dgm:prSet>
      <dgm:spPr/>
    </dgm:pt>
    <dgm:pt modelId="{B91FC272-D836-4265-B6F1-4E686D69807D}" type="pres">
      <dgm:prSet presAssocID="{8172ABA2-6382-4142-BF41-C84F35776EF6}" presName="boxAndChildren" presStyleCnt="0"/>
      <dgm:spPr/>
    </dgm:pt>
    <dgm:pt modelId="{AE70B478-F174-483D-BB6C-E0D4F54AD045}" type="pres">
      <dgm:prSet presAssocID="{8172ABA2-6382-4142-BF41-C84F35776EF6}" presName="parentTextBox" presStyleLbl="node1" presStyleIdx="0" presStyleCnt="3"/>
      <dgm:spPr/>
    </dgm:pt>
    <dgm:pt modelId="{35A85C58-C7DA-4AE8-8278-2117FA7E8204}" type="pres">
      <dgm:prSet presAssocID="{CFADF50B-2E27-4924-A2E8-69085D5FC97C}" presName="sp" presStyleCnt="0"/>
      <dgm:spPr/>
    </dgm:pt>
    <dgm:pt modelId="{1EB97C2B-9F6E-487C-BA00-D2BF35DA4889}" type="pres">
      <dgm:prSet presAssocID="{ACF4C71E-826C-45C0-A7AC-A51C8275FC94}" presName="arrowAndChildren" presStyleCnt="0"/>
      <dgm:spPr/>
    </dgm:pt>
    <dgm:pt modelId="{8B144414-E22B-4E10-8AC4-32C987D6CD7D}" type="pres">
      <dgm:prSet presAssocID="{ACF4C71E-826C-45C0-A7AC-A51C8275FC94}" presName="parentTextArrow" presStyleLbl="node1" presStyleIdx="0" presStyleCnt="3"/>
      <dgm:spPr/>
    </dgm:pt>
    <dgm:pt modelId="{D87C2D9B-B218-4095-8D14-7F1FEDB9D8DA}" type="pres">
      <dgm:prSet presAssocID="{ACF4C71E-826C-45C0-A7AC-A51C8275FC94}" presName="arrow" presStyleLbl="node1" presStyleIdx="1" presStyleCnt="3"/>
      <dgm:spPr/>
    </dgm:pt>
    <dgm:pt modelId="{E2E9A098-D885-4C1F-AA48-D2B17C9D0087}" type="pres">
      <dgm:prSet presAssocID="{ACF4C71E-826C-45C0-A7AC-A51C8275FC94}" presName="descendantArrow" presStyleCnt="0"/>
      <dgm:spPr/>
    </dgm:pt>
    <dgm:pt modelId="{1B45B7CA-3E3A-4DE5-8BFD-857AE237F655}" type="pres">
      <dgm:prSet presAssocID="{5BAE0E2E-1BE3-4FFA-A661-CFD7B4354C5F}" presName="childTextArrow" presStyleLbl="fgAccFollowNode1" presStyleIdx="0" presStyleCnt="3">
        <dgm:presLayoutVars>
          <dgm:bulletEnabled val="1"/>
        </dgm:presLayoutVars>
      </dgm:prSet>
      <dgm:spPr/>
    </dgm:pt>
    <dgm:pt modelId="{E4865147-FDFD-4E87-B8DA-C0725276170B}" type="pres">
      <dgm:prSet presAssocID="{3BB8395F-5C07-48F9-893C-D0CBEF8ACEA1}" presName="childTextArrow" presStyleLbl="fgAccFollowNode1" presStyleIdx="1" presStyleCnt="3">
        <dgm:presLayoutVars>
          <dgm:bulletEnabled val="1"/>
        </dgm:presLayoutVars>
      </dgm:prSet>
      <dgm:spPr/>
    </dgm:pt>
    <dgm:pt modelId="{FBF1989F-9451-4318-ADF3-3C8858D6967B}" type="pres">
      <dgm:prSet presAssocID="{561EFD92-22FB-42E9-8970-9F774C9C51C1}" presName="childTextArrow" presStyleLbl="fgAccFollowNode1" presStyleIdx="2" presStyleCnt="3">
        <dgm:presLayoutVars>
          <dgm:bulletEnabled val="1"/>
        </dgm:presLayoutVars>
      </dgm:prSet>
      <dgm:spPr/>
    </dgm:pt>
    <dgm:pt modelId="{6361C495-2399-4D19-BAD8-FD8D140382A0}" type="pres">
      <dgm:prSet presAssocID="{D5AEEBBF-91A7-49E5-804D-4DC26B6095FC}" presName="sp" presStyleCnt="0"/>
      <dgm:spPr/>
    </dgm:pt>
    <dgm:pt modelId="{488CECCF-3112-42E3-8E94-6CA7C6DF4EC9}" type="pres">
      <dgm:prSet presAssocID="{2DF788E6-B056-430A-8710-82AC02D2ACC6}" presName="arrowAndChildren" presStyleCnt="0"/>
      <dgm:spPr/>
    </dgm:pt>
    <dgm:pt modelId="{CD62D13F-EBFE-4D69-B10C-842FEEEC382C}" type="pres">
      <dgm:prSet presAssocID="{2DF788E6-B056-430A-8710-82AC02D2ACC6}" presName="parentTextArrow" presStyleLbl="node1" presStyleIdx="2" presStyleCnt="3"/>
      <dgm:spPr/>
    </dgm:pt>
  </dgm:ptLst>
  <dgm:cxnLst>
    <dgm:cxn modelId="{73F84917-DE51-486C-B52B-828CD09F1C14}" type="presOf" srcId="{8172ABA2-6382-4142-BF41-C84F35776EF6}" destId="{AE70B478-F174-483D-BB6C-E0D4F54AD045}" srcOrd="0" destOrd="0" presId="urn:microsoft.com/office/officeart/2005/8/layout/process4"/>
    <dgm:cxn modelId="{8F5CD117-E2D5-48D5-B54C-F0E31F13F915}" type="presOf" srcId="{2DF788E6-B056-430A-8710-82AC02D2ACC6}" destId="{CD62D13F-EBFE-4D69-B10C-842FEEEC382C}" srcOrd="0" destOrd="0" presId="urn:microsoft.com/office/officeart/2005/8/layout/process4"/>
    <dgm:cxn modelId="{3D672622-784A-4006-B21D-F44A6B029C91}" srcId="{ACF4C71E-826C-45C0-A7AC-A51C8275FC94}" destId="{561EFD92-22FB-42E9-8970-9F774C9C51C1}" srcOrd="2" destOrd="0" parTransId="{330402C3-C5F3-4B8F-BAA4-4B884A019247}" sibTransId="{0DD96C53-0188-473C-8D48-272D88CCA706}"/>
    <dgm:cxn modelId="{17F2A024-2D7D-4B38-B40F-13A49173EE73}" srcId="{ACF4C71E-826C-45C0-A7AC-A51C8275FC94}" destId="{5BAE0E2E-1BE3-4FFA-A661-CFD7B4354C5F}" srcOrd="0" destOrd="0" parTransId="{E41D850F-8786-4337-BAF4-C0DA353EB6BE}" sibTransId="{504E811C-9C54-44B1-A791-70933B72435F}"/>
    <dgm:cxn modelId="{30487D63-3F50-4E18-A741-FEC2ED6894D9}" type="presOf" srcId="{5BAE0E2E-1BE3-4FFA-A661-CFD7B4354C5F}" destId="{1B45B7CA-3E3A-4DE5-8BFD-857AE237F655}" srcOrd="0" destOrd="0" presId="urn:microsoft.com/office/officeart/2005/8/layout/process4"/>
    <dgm:cxn modelId="{45F3006F-841E-45C4-AB55-09BFCA2D9B59}" srcId="{99C6BD5D-E04C-4CAE-807F-25EE56CAD26B}" destId="{8172ABA2-6382-4142-BF41-C84F35776EF6}" srcOrd="2" destOrd="0" parTransId="{238309E1-99A5-490C-B78A-0FE813BDCABB}" sibTransId="{8F47B1FC-7A39-4DB0-9BA7-6D771DD5CAE7}"/>
    <dgm:cxn modelId="{7AB0BA73-75A8-4DCF-BE8C-CB46D871D8A2}" srcId="{ACF4C71E-826C-45C0-A7AC-A51C8275FC94}" destId="{3BB8395F-5C07-48F9-893C-D0CBEF8ACEA1}" srcOrd="1" destOrd="0" parTransId="{037D67FB-69EF-4DE0-AA9B-2929B63B04C5}" sibTransId="{6623ED51-DB08-4ADE-9FCB-C3DFAC975336}"/>
    <dgm:cxn modelId="{F7985858-F9A7-470A-8B58-F7A05272ED65}" type="presOf" srcId="{561EFD92-22FB-42E9-8970-9F774C9C51C1}" destId="{FBF1989F-9451-4318-ADF3-3C8858D6967B}" srcOrd="0" destOrd="0" presId="urn:microsoft.com/office/officeart/2005/8/layout/process4"/>
    <dgm:cxn modelId="{15DD039A-5B3A-4163-B5AE-8343FE30FA8F}" srcId="{99C6BD5D-E04C-4CAE-807F-25EE56CAD26B}" destId="{ACF4C71E-826C-45C0-A7AC-A51C8275FC94}" srcOrd="1" destOrd="0" parTransId="{283C7E13-64BD-43A8-9D36-961FE4365331}" sibTransId="{CFADF50B-2E27-4924-A2E8-69085D5FC97C}"/>
    <dgm:cxn modelId="{F94F759A-D4EF-4BD3-A83E-67D203FE75F1}" type="presOf" srcId="{ACF4C71E-826C-45C0-A7AC-A51C8275FC94}" destId="{D87C2D9B-B218-4095-8D14-7F1FEDB9D8DA}" srcOrd="1" destOrd="0" presId="urn:microsoft.com/office/officeart/2005/8/layout/process4"/>
    <dgm:cxn modelId="{8ECE02E7-23B6-4038-926F-B3C3DC5FD805}" type="presOf" srcId="{3BB8395F-5C07-48F9-893C-D0CBEF8ACEA1}" destId="{E4865147-FDFD-4E87-B8DA-C0725276170B}" srcOrd="0" destOrd="0" presId="urn:microsoft.com/office/officeart/2005/8/layout/process4"/>
    <dgm:cxn modelId="{1BB43BEF-021D-48A4-A1FC-C7382E23CA3A}" srcId="{99C6BD5D-E04C-4CAE-807F-25EE56CAD26B}" destId="{2DF788E6-B056-430A-8710-82AC02D2ACC6}" srcOrd="0" destOrd="0" parTransId="{02BDB322-9625-4383-906F-4750A6324585}" sibTransId="{D5AEEBBF-91A7-49E5-804D-4DC26B6095FC}"/>
    <dgm:cxn modelId="{D849B7F4-6C61-44B0-82BB-C5222878D41B}" type="presOf" srcId="{ACF4C71E-826C-45C0-A7AC-A51C8275FC94}" destId="{8B144414-E22B-4E10-8AC4-32C987D6CD7D}" srcOrd="0" destOrd="0" presId="urn:microsoft.com/office/officeart/2005/8/layout/process4"/>
    <dgm:cxn modelId="{2F4223FB-AD87-4D0E-99D8-37380B4DF297}" type="presOf" srcId="{99C6BD5D-E04C-4CAE-807F-25EE56CAD26B}" destId="{0616007D-4DEC-4C07-9EE2-155F230FF57E}" srcOrd="0" destOrd="0" presId="urn:microsoft.com/office/officeart/2005/8/layout/process4"/>
    <dgm:cxn modelId="{A0383189-FB05-49CC-8843-62A0E8560CD3}" type="presParOf" srcId="{0616007D-4DEC-4C07-9EE2-155F230FF57E}" destId="{B91FC272-D836-4265-B6F1-4E686D69807D}" srcOrd="0" destOrd="0" presId="urn:microsoft.com/office/officeart/2005/8/layout/process4"/>
    <dgm:cxn modelId="{91F5666B-78FF-4B78-8582-5FB3B194453C}" type="presParOf" srcId="{B91FC272-D836-4265-B6F1-4E686D69807D}" destId="{AE70B478-F174-483D-BB6C-E0D4F54AD045}" srcOrd="0" destOrd="0" presId="urn:microsoft.com/office/officeart/2005/8/layout/process4"/>
    <dgm:cxn modelId="{955A7CF3-CA6D-47CD-B5DD-387BAAB70433}" type="presParOf" srcId="{0616007D-4DEC-4C07-9EE2-155F230FF57E}" destId="{35A85C58-C7DA-4AE8-8278-2117FA7E8204}" srcOrd="1" destOrd="0" presId="urn:microsoft.com/office/officeart/2005/8/layout/process4"/>
    <dgm:cxn modelId="{3573FDCD-1CFF-4F68-A8EA-B3F00351F7FC}" type="presParOf" srcId="{0616007D-4DEC-4C07-9EE2-155F230FF57E}" destId="{1EB97C2B-9F6E-487C-BA00-D2BF35DA4889}" srcOrd="2" destOrd="0" presId="urn:microsoft.com/office/officeart/2005/8/layout/process4"/>
    <dgm:cxn modelId="{C9DE6810-0B9B-44A8-8BC8-5078C5C9D0E3}" type="presParOf" srcId="{1EB97C2B-9F6E-487C-BA00-D2BF35DA4889}" destId="{8B144414-E22B-4E10-8AC4-32C987D6CD7D}" srcOrd="0" destOrd="0" presId="urn:microsoft.com/office/officeart/2005/8/layout/process4"/>
    <dgm:cxn modelId="{AEEF7EAA-6F77-46C9-B5D7-EF7F941EC2AF}" type="presParOf" srcId="{1EB97C2B-9F6E-487C-BA00-D2BF35DA4889}" destId="{D87C2D9B-B218-4095-8D14-7F1FEDB9D8DA}" srcOrd="1" destOrd="0" presId="urn:microsoft.com/office/officeart/2005/8/layout/process4"/>
    <dgm:cxn modelId="{648D4095-B179-47A7-A9D0-15CA763B4746}" type="presParOf" srcId="{1EB97C2B-9F6E-487C-BA00-D2BF35DA4889}" destId="{E2E9A098-D885-4C1F-AA48-D2B17C9D0087}" srcOrd="2" destOrd="0" presId="urn:microsoft.com/office/officeart/2005/8/layout/process4"/>
    <dgm:cxn modelId="{A8B025E8-D0B5-4557-9D5C-0C9EBDD2E0B8}" type="presParOf" srcId="{E2E9A098-D885-4C1F-AA48-D2B17C9D0087}" destId="{1B45B7CA-3E3A-4DE5-8BFD-857AE237F655}" srcOrd="0" destOrd="0" presId="urn:microsoft.com/office/officeart/2005/8/layout/process4"/>
    <dgm:cxn modelId="{70D61A80-8170-47AB-BAFC-17FA3969C63D}" type="presParOf" srcId="{E2E9A098-D885-4C1F-AA48-D2B17C9D0087}" destId="{E4865147-FDFD-4E87-B8DA-C0725276170B}" srcOrd="1" destOrd="0" presId="urn:microsoft.com/office/officeart/2005/8/layout/process4"/>
    <dgm:cxn modelId="{4AFE68B8-71E5-4A34-B846-A32D2F0EDFC8}" type="presParOf" srcId="{E2E9A098-D885-4C1F-AA48-D2B17C9D0087}" destId="{FBF1989F-9451-4318-ADF3-3C8858D6967B}" srcOrd="2" destOrd="0" presId="urn:microsoft.com/office/officeart/2005/8/layout/process4"/>
    <dgm:cxn modelId="{5949653E-BD1E-4DCC-AE7B-65107BC968D2}" type="presParOf" srcId="{0616007D-4DEC-4C07-9EE2-155F230FF57E}" destId="{6361C495-2399-4D19-BAD8-FD8D140382A0}" srcOrd="3" destOrd="0" presId="urn:microsoft.com/office/officeart/2005/8/layout/process4"/>
    <dgm:cxn modelId="{6E16FF66-475C-4980-8315-BC7BCD41AC30}" type="presParOf" srcId="{0616007D-4DEC-4C07-9EE2-155F230FF57E}" destId="{488CECCF-3112-42E3-8E94-6CA7C6DF4EC9}" srcOrd="4" destOrd="0" presId="urn:microsoft.com/office/officeart/2005/8/layout/process4"/>
    <dgm:cxn modelId="{583BC63D-A9B9-4BD8-A0AA-AA316BE626EC}" type="presParOf" srcId="{488CECCF-3112-42E3-8E94-6CA7C6DF4EC9}" destId="{CD62D13F-EBFE-4D69-B10C-842FEEEC382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3A492FD-E334-4C5D-BCA0-8E6F12151122}" type="doc">
      <dgm:prSet loTypeId="urn:microsoft.com/office/officeart/2017/3/layout/DropPinTimeline" loCatId="process" qsTypeId="urn:microsoft.com/office/officeart/2005/8/quickstyle/simple1" qsCatId="simple" csTypeId="urn:microsoft.com/office/officeart/2005/8/colors/accent2_2" csCatId="accent2" phldr="1"/>
      <dgm:spPr/>
      <dgm:t>
        <a:bodyPr/>
        <a:lstStyle/>
        <a:p>
          <a:endParaRPr lang="en-US"/>
        </a:p>
      </dgm:t>
    </dgm:pt>
    <dgm:pt modelId="{FE3517BA-BB85-46F5-8B39-47055D616DE4}">
      <dgm:prSet/>
      <dgm:spPr/>
      <dgm:t>
        <a:bodyPr/>
        <a:lstStyle/>
        <a:p>
          <a:pPr>
            <a:defRPr b="1"/>
          </a:pPr>
          <a:r>
            <a:rPr lang="en-US">
              <a:latin typeface="Calibri Light" panose="020F0302020204030204"/>
            </a:rPr>
            <a:t> </a:t>
          </a:r>
          <a:endParaRPr lang="en-US"/>
        </a:p>
      </dgm:t>
    </dgm:pt>
    <dgm:pt modelId="{AA071023-5043-4528-9DA6-527024B27F7D}" type="parTrans" cxnId="{183447C6-59D1-4851-834E-02D4FFB15DE5}">
      <dgm:prSet/>
      <dgm:spPr/>
      <dgm:t>
        <a:bodyPr/>
        <a:lstStyle/>
        <a:p>
          <a:endParaRPr lang="en-US"/>
        </a:p>
      </dgm:t>
    </dgm:pt>
    <dgm:pt modelId="{57E1BBF0-30DA-4797-8D29-FC6D917881AC}" type="sibTrans" cxnId="{183447C6-59D1-4851-834E-02D4FFB15DE5}">
      <dgm:prSet/>
      <dgm:spPr/>
      <dgm:t>
        <a:bodyPr/>
        <a:lstStyle/>
        <a:p>
          <a:endParaRPr lang="en-US"/>
        </a:p>
      </dgm:t>
    </dgm:pt>
    <dgm:pt modelId="{921CF90C-55E2-4FD9-B725-743B87DF582B}">
      <dgm:prSet/>
      <dgm:spPr/>
      <dgm:t>
        <a:bodyPr/>
        <a:lstStyle/>
        <a:p>
          <a:r>
            <a:rPr lang="en-US"/>
            <a:t>Neighborhood Partnership Grant (NPG)</a:t>
          </a:r>
        </a:p>
      </dgm:t>
    </dgm:pt>
    <dgm:pt modelId="{7C5906E1-3F80-4725-9852-58657E51BC5B}" type="parTrans" cxnId="{9E5B88A9-1B84-4F9B-A984-D829469B2776}">
      <dgm:prSet/>
      <dgm:spPr/>
      <dgm:t>
        <a:bodyPr/>
        <a:lstStyle/>
        <a:p>
          <a:endParaRPr lang="en-US"/>
        </a:p>
      </dgm:t>
    </dgm:pt>
    <dgm:pt modelId="{83E84429-C33C-4B7D-B595-EA9BE98ED71E}" type="sibTrans" cxnId="{9E5B88A9-1B84-4F9B-A984-D829469B2776}">
      <dgm:prSet/>
      <dgm:spPr/>
      <dgm:t>
        <a:bodyPr/>
        <a:lstStyle/>
        <a:p>
          <a:endParaRPr lang="en-US"/>
        </a:p>
      </dgm:t>
    </dgm:pt>
    <dgm:pt modelId="{CAB552A2-4E79-40FC-99E7-257706667C8C}">
      <dgm:prSet/>
      <dgm:spPr/>
      <dgm:t>
        <a:bodyPr/>
        <a:lstStyle/>
        <a:p>
          <a:pPr>
            <a:defRPr b="1"/>
          </a:pPr>
          <a:r>
            <a:rPr lang="en-US">
              <a:latin typeface="Calibri Light" panose="020F0302020204030204"/>
            </a:rPr>
            <a:t> </a:t>
          </a:r>
          <a:endParaRPr lang="en-US"/>
        </a:p>
      </dgm:t>
    </dgm:pt>
    <dgm:pt modelId="{076E0D7E-D0D1-415B-A02D-F4F5A098FA24}" type="parTrans" cxnId="{A41FC9FE-2D02-4FF2-828F-363EF6225232}">
      <dgm:prSet/>
      <dgm:spPr/>
      <dgm:t>
        <a:bodyPr/>
        <a:lstStyle/>
        <a:p>
          <a:endParaRPr lang="en-US"/>
        </a:p>
      </dgm:t>
    </dgm:pt>
    <dgm:pt modelId="{27636272-E3CE-4898-97F9-9216D4A304E7}" type="sibTrans" cxnId="{A41FC9FE-2D02-4FF2-828F-363EF6225232}">
      <dgm:prSet/>
      <dgm:spPr/>
      <dgm:t>
        <a:bodyPr/>
        <a:lstStyle/>
        <a:p>
          <a:endParaRPr lang="en-US"/>
        </a:p>
      </dgm:t>
    </dgm:pt>
    <dgm:pt modelId="{31683023-BF7A-4267-AFA3-243BE3769172}">
      <dgm:prSet/>
      <dgm:spPr/>
      <dgm:t>
        <a:bodyPr/>
        <a:lstStyle/>
        <a:p>
          <a:r>
            <a:rPr lang="en-US"/>
            <a:t>Emergency Solutions Grant (ESG) </a:t>
          </a:r>
        </a:p>
      </dgm:t>
    </dgm:pt>
    <dgm:pt modelId="{B277B6C5-EEDF-47ED-AAD5-3E0A319F7E0C}" type="parTrans" cxnId="{FA08C0E8-CC7D-4BF5-AA97-7A7B1D54658C}">
      <dgm:prSet/>
      <dgm:spPr/>
      <dgm:t>
        <a:bodyPr/>
        <a:lstStyle/>
        <a:p>
          <a:endParaRPr lang="en-US"/>
        </a:p>
      </dgm:t>
    </dgm:pt>
    <dgm:pt modelId="{30EA07C8-2750-4F32-908E-C5B2865AD1D7}" type="sibTrans" cxnId="{FA08C0E8-CC7D-4BF5-AA97-7A7B1D54658C}">
      <dgm:prSet/>
      <dgm:spPr/>
      <dgm:t>
        <a:bodyPr/>
        <a:lstStyle/>
        <a:p>
          <a:endParaRPr lang="en-US"/>
        </a:p>
      </dgm:t>
    </dgm:pt>
    <dgm:pt modelId="{94261AE1-35E6-432E-A4F5-38EFDC1DAD9A}">
      <dgm:prSet phldr="0"/>
      <dgm:spPr/>
      <dgm:t>
        <a:bodyPr/>
        <a:lstStyle/>
        <a:p>
          <a:pPr>
            <a:defRPr b="1"/>
          </a:pPr>
          <a:endParaRPr lang="en-US"/>
        </a:p>
      </dgm:t>
    </dgm:pt>
    <dgm:pt modelId="{E3E27546-FB5C-49B4-A24C-C39B4B844818}" type="parTrans" cxnId="{9BD430C5-B6D7-4BB7-A333-D40426478D32}">
      <dgm:prSet/>
      <dgm:spPr/>
      <dgm:t>
        <a:bodyPr/>
        <a:lstStyle/>
        <a:p>
          <a:endParaRPr lang="en-US"/>
        </a:p>
      </dgm:t>
    </dgm:pt>
    <dgm:pt modelId="{57B825EB-1DEF-4985-AB38-D1DFF053B726}" type="sibTrans" cxnId="{9BD430C5-B6D7-4BB7-A333-D40426478D32}">
      <dgm:prSet/>
      <dgm:spPr/>
      <dgm:t>
        <a:bodyPr/>
        <a:lstStyle/>
        <a:p>
          <a:endParaRPr lang="en-US"/>
        </a:p>
      </dgm:t>
    </dgm:pt>
    <dgm:pt modelId="{F7F87991-DD8D-419A-8B4F-F4D269E06E17}">
      <dgm:prSet/>
      <dgm:spPr/>
      <dgm:t>
        <a:bodyPr/>
        <a:lstStyle/>
        <a:p>
          <a:r>
            <a:rPr lang="en-US" dirty="0"/>
            <a:t>Housing Opportunities For People </a:t>
          </a:r>
          <a:r>
            <a:rPr lang="en-US"/>
            <a:t>With Aids  (HOPWA)</a:t>
          </a:r>
          <a:endParaRPr lang="en-US" dirty="0"/>
        </a:p>
        <a:p>
          <a:endParaRPr lang="en-US" dirty="0"/>
        </a:p>
      </dgm:t>
    </dgm:pt>
    <dgm:pt modelId="{ADC62E17-B905-48D8-8733-810FD7D8E9F0}" type="parTrans" cxnId="{D32B15B8-DAB3-4745-947C-BFB0D13C0E42}">
      <dgm:prSet/>
      <dgm:spPr/>
      <dgm:t>
        <a:bodyPr/>
        <a:lstStyle/>
        <a:p>
          <a:endParaRPr lang="en-US"/>
        </a:p>
      </dgm:t>
    </dgm:pt>
    <dgm:pt modelId="{DE74F3D4-56FB-41F1-8BF5-307299166A64}" type="sibTrans" cxnId="{D32B15B8-DAB3-4745-947C-BFB0D13C0E42}">
      <dgm:prSet/>
      <dgm:spPr/>
      <dgm:t>
        <a:bodyPr/>
        <a:lstStyle/>
        <a:p>
          <a:endParaRPr lang="en-US"/>
        </a:p>
      </dgm:t>
    </dgm:pt>
    <dgm:pt modelId="{EAC8CF62-5CD3-4422-9859-FF23F40B6B49}">
      <dgm:prSet phldr="0"/>
      <dgm:spPr/>
      <dgm:t>
        <a:bodyPr/>
        <a:lstStyle/>
        <a:p>
          <a:pPr>
            <a:defRPr b="1"/>
          </a:pPr>
          <a:endParaRPr lang="en-US"/>
        </a:p>
      </dgm:t>
    </dgm:pt>
    <dgm:pt modelId="{F93D3992-F7C8-441E-91F8-F85E14A52865}" type="parTrans" cxnId="{619F93F4-0297-4F68-877A-25E410986EC1}">
      <dgm:prSet/>
      <dgm:spPr/>
      <dgm:t>
        <a:bodyPr/>
        <a:lstStyle/>
        <a:p>
          <a:endParaRPr lang="en-US"/>
        </a:p>
      </dgm:t>
    </dgm:pt>
    <dgm:pt modelId="{0EA2FBB8-9E85-4429-88F9-7ACFEFCAA433}" type="sibTrans" cxnId="{619F93F4-0297-4F68-877A-25E410986EC1}">
      <dgm:prSet/>
      <dgm:spPr/>
      <dgm:t>
        <a:bodyPr/>
        <a:lstStyle/>
        <a:p>
          <a:endParaRPr lang="en-US"/>
        </a:p>
      </dgm:t>
    </dgm:pt>
    <dgm:pt modelId="{A158C676-12B9-4C6B-806A-B6F9E92A9FED}">
      <dgm:prSet/>
      <dgm:spPr/>
      <dgm:t>
        <a:bodyPr/>
        <a:lstStyle/>
        <a:p>
          <a:r>
            <a:rPr lang="en-US"/>
            <a:t>HOME Tenant-Based Rental Assistance</a:t>
          </a:r>
          <a:r>
            <a:rPr lang="en-US">
              <a:latin typeface="Calibri Light" panose="020F0302020204030204"/>
            </a:rPr>
            <a:t> (HOME-TBRA)</a:t>
          </a:r>
          <a:endParaRPr lang="en-US"/>
        </a:p>
      </dgm:t>
    </dgm:pt>
    <dgm:pt modelId="{90F8EA29-287D-4B6C-8EA0-F77DFE2ED2EF}" type="parTrans" cxnId="{25B622DC-5722-415C-AE99-07748AB9A481}">
      <dgm:prSet/>
      <dgm:spPr/>
      <dgm:t>
        <a:bodyPr/>
        <a:lstStyle/>
        <a:p>
          <a:endParaRPr lang="en-US"/>
        </a:p>
      </dgm:t>
    </dgm:pt>
    <dgm:pt modelId="{94AD8CB8-DEA7-432C-84C1-3C275D846366}" type="sibTrans" cxnId="{25B622DC-5722-415C-AE99-07748AB9A481}">
      <dgm:prSet/>
      <dgm:spPr/>
      <dgm:t>
        <a:bodyPr/>
        <a:lstStyle/>
        <a:p>
          <a:endParaRPr lang="en-US"/>
        </a:p>
      </dgm:t>
    </dgm:pt>
    <dgm:pt modelId="{63BAE606-586B-4A2C-B708-2491A63F6668}" type="pres">
      <dgm:prSet presAssocID="{63A492FD-E334-4C5D-BCA0-8E6F12151122}" presName="root" presStyleCnt="0">
        <dgm:presLayoutVars>
          <dgm:chMax/>
          <dgm:chPref/>
          <dgm:animLvl val="lvl"/>
        </dgm:presLayoutVars>
      </dgm:prSet>
      <dgm:spPr/>
    </dgm:pt>
    <dgm:pt modelId="{81A3AFA9-A347-4A4E-8E7C-1E83D0F1418B}" type="pres">
      <dgm:prSet presAssocID="{63A492FD-E334-4C5D-BCA0-8E6F12151122}" presName="divider" presStyleLbl="fgAcc1" presStyleIdx="0" presStyleCnt="5"/>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tailEnd type="triangle" w="lg" len="lg"/>
        </a:ln>
        <a:effectLst/>
      </dgm:spPr>
    </dgm:pt>
    <dgm:pt modelId="{831D92DA-9339-4535-9688-8DEDE01E9C6F}" type="pres">
      <dgm:prSet presAssocID="{63A492FD-E334-4C5D-BCA0-8E6F12151122}" presName="nodes" presStyleCnt="0">
        <dgm:presLayoutVars>
          <dgm:chMax/>
          <dgm:chPref/>
          <dgm:animLvl val="lvl"/>
        </dgm:presLayoutVars>
      </dgm:prSet>
      <dgm:spPr/>
    </dgm:pt>
    <dgm:pt modelId="{8B5B90A6-71A4-46EE-A855-6CE957E3F830}" type="pres">
      <dgm:prSet presAssocID="{FE3517BA-BB85-46F5-8B39-47055D616DE4}" presName="composite" presStyleCnt="0"/>
      <dgm:spPr/>
    </dgm:pt>
    <dgm:pt modelId="{E35B4F59-77A4-4372-BBC3-27131E45751A}" type="pres">
      <dgm:prSet presAssocID="{FE3517BA-BB85-46F5-8B39-47055D616DE4}" presName="ConnectorPoint" presStyleLbl="lnNode1" presStyleIdx="0" presStyleCnt="4"/>
      <dgm:spPr>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gm:spPr>
    </dgm:pt>
    <dgm:pt modelId="{58640DF3-452F-4578-A262-39EB2815F462}" type="pres">
      <dgm:prSet presAssocID="{FE3517BA-BB85-46F5-8B39-47055D616DE4}" presName="DropPinPlaceHolder" presStyleCnt="0"/>
      <dgm:spPr/>
    </dgm:pt>
    <dgm:pt modelId="{196B3C5E-2481-403D-A09A-D6FF7AFED43D}" type="pres">
      <dgm:prSet presAssocID="{FE3517BA-BB85-46F5-8B39-47055D616DE4}" presName="DropPin" presStyleLbl="alignNode1" presStyleIdx="0" presStyleCnt="4"/>
      <dgm:spPr/>
    </dgm:pt>
    <dgm:pt modelId="{BD34F488-C021-4BAA-B0CA-519AB051CB1C}" type="pres">
      <dgm:prSet presAssocID="{FE3517BA-BB85-46F5-8B39-47055D616DE4}" presName="Ellipse" presStyleLbl="fgAcc1" presStyleIdx="1" presStyleCnt="5"/>
      <dgm:spPr>
        <a:solidFill>
          <a:schemeClr val="lt1">
            <a:alpha val="90000"/>
            <a:hueOff val="0"/>
            <a:satOff val="0"/>
            <a:lumOff val="0"/>
            <a:alphaOff val="0"/>
          </a:schemeClr>
        </a:solidFill>
        <a:ln w="15875" cap="flat" cmpd="sng" algn="ctr">
          <a:noFill/>
          <a:prstDash val="solid"/>
        </a:ln>
        <a:effectLst/>
      </dgm:spPr>
    </dgm:pt>
    <dgm:pt modelId="{ED706112-5269-4995-BF9E-AD50B71C2A45}" type="pres">
      <dgm:prSet presAssocID="{FE3517BA-BB85-46F5-8B39-47055D616DE4}" presName="L2TextContainer" presStyleLbl="revTx" presStyleIdx="0" presStyleCnt="8">
        <dgm:presLayoutVars>
          <dgm:bulletEnabled val="1"/>
        </dgm:presLayoutVars>
      </dgm:prSet>
      <dgm:spPr/>
    </dgm:pt>
    <dgm:pt modelId="{E9C76345-222D-4B7E-8FC0-B7FDFE7EC98B}" type="pres">
      <dgm:prSet presAssocID="{FE3517BA-BB85-46F5-8B39-47055D616DE4}" presName="L1TextContainer" presStyleLbl="revTx" presStyleIdx="1" presStyleCnt="8">
        <dgm:presLayoutVars>
          <dgm:chMax val="1"/>
          <dgm:chPref val="1"/>
          <dgm:bulletEnabled val="1"/>
        </dgm:presLayoutVars>
      </dgm:prSet>
      <dgm:spPr/>
    </dgm:pt>
    <dgm:pt modelId="{8857429D-AEF4-4EAA-8C8A-C7679C602405}" type="pres">
      <dgm:prSet presAssocID="{FE3517BA-BB85-46F5-8B39-47055D616DE4}" presName="ConnectLine" presStyleLbl="sibTrans1D1" presStyleIdx="0" presStyleCnt="4"/>
      <dgm:spPr>
        <a:noFill/>
        <a:ln w="12700" cap="flat" cmpd="sng" algn="ctr">
          <a:solidFill>
            <a:schemeClr val="accent2">
              <a:hueOff val="0"/>
              <a:satOff val="0"/>
              <a:lumOff val="0"/>
              <a:alphaOff val="0"/>
            </a:schemeClr>
          </a:solidFill>
          <a:prstDash val="dash"/>
        </a:ln>
        <a:effectLst/>
      </dgm:spPr>
    </dgm:pt>
    <dgm:pt modelId="{937EA6FC-B71A-4DBA-99E1-C98E7EEE734B}" type="pres">
      <dgm:prSet presAssocID="{FE3517BA-BB85-46F5-8B39-47055D616DE4}" presName="EmptyPlaceHolder" presStyleCnt="0"/>
      <dgm:spPr/>
    </dgm:pt>
    <dgm:pt modelId="{FDC0F670-297D-4240-A39D-A72FFC2F5EEB}" type="pres">
      <dgm:prSet presAssocID="{57E1BBF0-30DA-4797-8D29-FC6D917881AC}" presName="spaceBetweenRectangles" presStyleCnt="0"/>
      <dgm:spPr/>
    </dgm:pt>
    <dgm:pt modelId="{B56CF14B-BB23-443B-9488-1D373C15F95F}" type="pres">
      <dgm:prSet presAssocID="{CAB552A2-4E79-40FC-99E7-257706667C8C}" presName="composite" presStyleCnt="0"/>
      <dgm:spPr/>
    </dgm:pt>
    <dgm:pt modelId="{A2F5EE5E-B63C-4E13-9807-369E8AD0B420}" type="pres">
      <dgm:prSet presAssocID="{CAB552A2-4E79-40FC-99E7-257706667C8C}" presName="ConnectorPoint" presStyleLbl="lnNode1" presStyleIdx="1" presStyleCnt="4"/>
      <dgm:spPr>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gm:spPr>
    </dgm:pt>
    <dgm:pt modelId="{067AB4C2-8090-4819-AA0B-EB77F84FC00F}" type="pres">
      <dgm:prSet presAssocID="{CAB552A2-4E79-40FC-99E7-257706667C8C}" presName="DropPinPlaceHolder" presStyleCnt="0"/>
      <dgm:spPr/>
    </dgm:pt>
    <dgm:pt modelId="{C0DA46D9-55F0-4250-8DD5-8C069B012F0B}" type="pres">
      <dgm:prSet presAssocID="{CAB552A2-4E79-40FC-99E7-257706667C8C}" presName="DropPin" presStyleLbl="alignNode1" presStyleIdx="1" presStyleCnt="4"/>
      <dgm:spPr/>
    </dgm:pt>
    <dgm:pt modelId="{06F6A7FE-5A68-40E4-BC0E-8938F8287768}" type="pres">
      <dgm:prSet presAssocID="{CAB552A2-4E79-40FC-99E7-257706667C8C}" presName="Ellipse" presStyleLbl="fgAcc1" presStyleIdx="2" presStyleCnt="5"/>
      <dgm:spPr>
        <a:solidFill>
          <a:schemeClr val="lt1">
            <a:alpha val="90000"/>
            <a:hueOff val="0"/>
            <a:satOff val="0"/>
            <a:lumOff val="0"/>
            <a:alphaOff val="0"/>
          </a:schemeClr>
        </a:solidFill>
        <a:ln w="15875" cap="flat" cmpd="sng" algn="ctr">
          <a:noFill/>
          <a:prstDash val="solid"/>
        </a:ln>
        <a:effectLst/>
      </dgm:spPr>
    </dgm:pt>
    <dgm:pt modelId="{0ED4FD55-F421-4991-9381-6393E67436F1}" type="pres">
      <dgm:prSet presAssocID="{CAB552A2-4E79-40FC-99E7-257706667C8C}" presName="L2TextContainer" presStyleLbl="revTx" presStyleIdx="2" presStyleCnt="8">
        <dgm:presLayoutVars>
          <dgm:bulletEnabled val="1"/>
        </dgm:presLayoutVars>
      </dgm:prSet>
      <dgm:spPr/>
    </dgm:pt>
    <dgm:pt modelId="{4E00650D-EDCE-436A-90C2-09629762CA95}" type="pres">
      <dgm:prSet presAssocID="{CAB552A2-4E79-40FC-99E7-257706667C8C}" presName="L1TextContainer" presStyleLbl="revTx" presStyleIdx="3" presStyleCnt="8">
        <dgm:presLayoutVars>
          <dgm:chMax val="1"/>
          <dgm:chPref val="1"/>
          <dgm:bulletEnabled val="1"/>
        </dgm:presLayoutVars>
      </dgm:prSet>
      <dgm:spPr/>
    </dgm:pt>
    <dgm:pt modelId="{C3319572-6FCC-4818-8991-09FBC62E04FE}" type="pres">
      <dgm:prSet presAssocID="{CAB552A2-4E79-40FC-99E7-257706667C8C}" presName="ConnectLine" presStyleLbl="sibTrans1D1" presStyleIdx="1" presStyleCnt="4"/>
      <dgm:spPr>
        <a:noFill/>
        <a:ln w="12700" cap="flat" cmpd="sng" algn="ctr">
          <a:solidFill>
            <a:schemeClr val="accent2">
              <a:hueOff val="0"/>
              <a:satOff val="0"/>
              <a:lumOff val="0"/>
              <a:alphaOff val="0"/>
            </a:schemeClr>
          </a:solidFill>
          <a:prstDash val="dash"/>
        </a:ln>
        <a:effectLst/>
      </dgm:spPr>
    </dgm:pt>
    <dgm:pt modelId="{1C119901-BB4C-445A-BD2A-0C98BAE3E8C0}" type="pres">
      <dgm:prSet presAssocID="{CAB552A2-4E79-40FC-99E7-257706667C8C}" presName="EmptyPlaceHolder" presStyleCnt="0"/>
      <dgm:spPr/>
    </dgm:pt>
    <dgm:pt modelId="{B96347C9-AA55-4329-A811-713098B8C5F2}" type="pres">
      <dgm:prSet presAssocID="{27636272-E3CE-4898-97F9-9216D4A304E7}" presName="spaceBetweenRectangles" presStyleCnt="0"/>
      <dgm:spPr/>
    </dgm:pt>
    <dgm:pt modelId="{F079852A-0136-47A7-9C40-172737A7241D}" type="pres">
      <dgm:prSet presAssocID="{94261AE1-35E6-432E-A4F5-38EFDC1DAD9A}" presName="composite" presStyleCnt="0"/>
      <dgm:spPr/>
    </dgm:pt>
    <dgm:pt modelId="{6A245586-89B1-411E-B220-617A17A6E9D2}" type="pres">
      <dgm:prSet presAssocID="{94261AE1-35E6-432E-A4F5-38EFDC1DAD9A}" presName="ConnectorPoint" presStyleLbl="lnNode1" presStyleIdx="2" presStyleCnt="4"/>
      <dgm:spPr>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gm:spPr>
    </dgm:pt>
    <dgm:pt modelId="{024E85B5-C29E-4965-BAC0-2549F1840809}" type="pres">
      <dgm:prSet presAssocID="{94261AE1-35E6-432E-A4F5-38EFDC1DAD9A}" presName="DropPinPlaceHolder" presStyleCnt="0"/>
      <dgm:spPr/>
    </dgm:pt>
    <dgm:pt modelId="{7DBAA9FA-283E-4854-88E0-CA52FAE37A47}" type="pres">
      <dgm:prSet presAssocID="{94261AE1-35E6-432E-A4F5-38EFDC1DAD9A}" presName="DropPin" presStyleLbl="alignNode1" presStyleIdx="2" presStyleCnt="4"/>
      <dgm:spPr/>
    </dgm:pt>
    <dgm:pt modelId="{8958D42F-1F9B-4B5C-9FC5-AFCD06608BFA}" type="pres">
      <dgm:prSet presAssocID="{94261AE1-35E6-432E-A4F5-38EFDC1DAD9A}" presName="Ellipse" presStyleLbl="fgAcc1" presStyleIdx="3" presStyleCnt="5"/>
      <dgm:spPr>
        <a:solidFill>
          <a:schemeClr val="lt1">
            <a:alpha val="90000"/>
            <a:hueOff val="0"/>
            <a:satOff val="0"/>
            <a:lumOff val="0"/>
            <a:alphaOff val="0"/>
          </a:schemeClr>
        </a:solidFill>
        <a:ln w="15875" cap="flat" cmpd="sng" algn="ctr">
          <a:noFill/>
          <a:prstDash val="solid"/>
        </a:ln>
        <a:effectLst/>
      </dgm:spPr>
    </dgm:pt>
    <dgm:pt modelId="{F6124A36-EDB6-4A19-B968-B99F5D4A1BBD}" type="pres">
      <dgm:prSet presAssocID="{94261AE1-35E6-432E-A4F5-38EFDC1DAD9A}" presName="L2TextContainer" presStyleLbl="revTx" presStyleIdx="4" presStyleCnt="8">
        <dgm:presLayoutVars>
          <dgm:bulletEnabled val="1"/>
        </dgm:presLayoutVars>
      </dgm:prSet>
      <dgm:spPr/>
    </dgm:pt>
    <dgm:pt modelId="{E7DA0E03-A7CD-41E7-A6BA-6CEA8092AE36}" type="pres">
      <dgm:prSet presAssocID="{94261AE1-35E6-432E-A4F5-38EFDC1DAD9A}" presName="L1TextContainer" presStyleLbl="revTx" presStyleIdx="5" presStyleCnt="8" custScaleX="98135">
        <dgm:presLayoutVars>
          <dgm:chMax val="1"/>
          <dgm:chPref val="1"/>
          <dgm:bulletEnabled val="1"/>
        </dgm:presLayoutVars>
      </dgm:prSet>
      <dgm:spPr/>
    </dgm:pt>
    <dgm:pt modelId="{3F48A2A9-5D06-4F94-9875-291253F7A8C2}" type="pres">
      <dgm:prSet presAssocID="{94261AE1-35E6-432E-A4F5-38EFDC1DAD9A}" presName="ConnectLine" presStyleLbl="sibTrans1D1" presStyleIdx="2" presStyleCnt="4"/>
      <dgm:spPr>
        <a:noFill/>
        <a:ln w="12700" cap="flat" cmpd="sng" algn="ctr">
          <a:solidFill>
            <a:schemeClr val="accent2">
              <a:hueOff val="0"/>
              <a:satOff val="0"/>
              <a:lumOff val="0"/>
              <a:alphaOff val="0"/>
            </a:schemeClr>
          </a:solidFill>
          <a:prstDash val="dash"/>
        </a:ln>
        <a:effectLst/>
      </dgm:spPr>
    </dgm:pt>
    <dgm:pt modelId="{952E287B-E56B-464F-BDA4-5EC7895CDFBA}" type="pres">
      <dgm:prSet presAssocID="{94261AE1-35E6-432E-A4F5-38EFDC1DAD9A}" presName="EmptyPlaceHolder" presStyleCnt="0"/>
      <dgm:spPr/>
    </dgm:pt>
    <dgm:pt modelId="{6DF0C786-D7CE-44B0-A19B-8134677C628B}" type="pres">
      <dgm:prSet presAssocID="{57B825EB-1DEF-4985-AB38-D1DFF053B726}" presName="spaceBetweenRectangles" presStyleCnt="0"/>
      <dgm:spPr/>
    </dgm:pt>
    <dgm:pt modelId="{E116466C-BAC2-4721-88F7-C11C379B5011}" type="pres">
      <dgm:prSet presAssocID="{EAC8CF62-5CD3-4422-9859-FF23F40B6B49}" presName="composite" presStyleCnt="0"/>
      <dgm:spPr/>
    </dgm:pt>
    <dgm:pt modelId="{BED23D9B-55DF-4DFD-A32F-D844A1713444}" type="pres">
      <dgm:prSet presAssocID="{EAC8CF62-5CD3-4422-9859-FF23F40B6B49}" presName="ConnectorPoint" presStyleLbl="lnNode1" presStyleIdx="3" presStyleCnt="4"/>
      <dgm:spPr>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gm:spPr>
    </dgm:pt>
    <dgm:pt modelId="{A01BF3AD-1D47-4E06-81EC-B9E3A509BF8E}" type="pres">
      <dgm:prSet presAssocID="{EAC8CF62-5CD3-4422-9859-FF23F40B6B49}" presName="DropPinPlaceHolder" presStyleCnt="0"/>
      <dgm:spPr/>
    </dgm:pt>
    <dgm:pt modelId="{32EF05F2-C33B-4272-985F-D0FC1BC14FB5}" type="pres">
      <dgm:prSet presAssocID="{EAC8CF62-5CD3-4422-9859-FF23F40B6B49}" presName="DropPin" presStyleLbl="alignNode1" presStyleIdx="3" presStyleCnt="4"/>
      <dgm:spPr/>
    </dgm:pt>
    <dgm:pt modelId="{2604BABD-A598-44F8-ABC1-C6C6193FAE8D}" type="pres">
      <dgm:prSet presAssocID="{EAC8CF62-5CD3-4422-9859-FF23F40B6B49}" presName="Ellipse" presStyleLbl="fgAcc1" presStyleIdx="4" presStyleCnt="5"/>
      <dgm:spPr>
        <a:solidFill>
          <a:schemeClr val="lt1">
            <a:alpha val="90000"/>
            <a:hueOff val="0"/>
            <a:satOff val="0"/>
            <a:lumOff val="0"/>
            <a:alphaOff val="0"/>
          </a:schemeClr>
        </a:solidFill>
        <a:ln w="15875" cap="flat" cmpd="sng" algn="ctr">
          <a:noFill/>
          <a:prstDash val="solid"/>
        </a:ln>
        <a:effectLst/>
      </dgm:spPr>
    </dgm:pt>
    <dgm:pt modelId="{712754C4-480B-41AF-BF4C-FF43215EE06A}" type="pres">
      <dgm:prSet presAssocID="{EAC8CF62-5CD3-4422-9859-FF23F40B6B49}" presName="L2TextContainer" presStyleLbl="revTx" presStyleIdx="6" presStyleCnt="8">
        <dgm:presLayoutVars>
          <dgm:bulletEnabled val="1"/>
        </dgm:presLayoutVars>
      </dgm:prSet>
      <dgm:spPr/>
    </dgm:pt>
    <dgm:pt modelId="{882F7E79-1368-4CD3-A5A7-22F0949B95A5}" type="pres">
      <dgm:prSet presAssocID="{EAC8CF62-5CD3-4422-9859-FF23F40B6B49}" presName="L1TextContainer" presStyleLbl="revTx" presStyleIdx="7" presStyleCnt="8">
        <dgm:presLayoutVars>
          <dgm:chMax val="1"/>
          <dgm:chPref val="1"/>
          <dgm:bulletEnabled val="1"/>
        </dgm:presLayoutVars>
      </dgm:prSet>
      <dgm:spPr/>
    </dgm:pt>
    <dgm:pt modelId="{AB2A739E-1918-444B-A950-4D9D6CCB367A}" type="pres">
      <dgm:prSet presAssocID="{EAC8CF62-5CD3-4422-9859-FF23F40B6B49}" presName="ConnectLine" presStyleLbl="sibTrans1D1" presStyleIdx="3" presStyleCnt="4"/>
      <dgm:spPr>
        <a:noFill/>
        <a:ln w="12700" cap="flat" cmpd="sng" algn="ctr">
          <a:solidFill>
            <a:schemeClr val="accent2">
              <a:hueOff val="0"/>
              <a:satOff val="0"/>
              <a:lumOff val="0"/>
              <a:alphaOff val="0"/>
            </a:schemeClr>
          </a:solidFill>
          <a:prstDash val="dash"/>
        </a:ln>
        <a:effectLst/>
      </dgm:spPr>
    </dgm:pt>
    <dgm:pt modelId="{B6ABC54D-2E4F-4F4D-A223-1876716F5C05}" type="pres">
      <dgm:prSet presAssocID="{EAC8CF62-5CD3-4422-9859-FF23F40B6B49}" presName="EmptyPlaceHolder" presStyleCnt="0"/>
      <dgm:spPr/>
    </dgm:pt>
  </dgm:ptLst>
  <dgm:cxnLst>
    <dgm:cxn modelId="{C336C701-B463-4657-B334-0B2775C39A68}" type="presOf" srcId="{A158C676-12B9-4C6B-806A-B6F9E92A9FED}" destId="{712754C4-480B-41AF-BF4C-FF43215EE06A}" srcOrd="0" destOrd="0" presId="urn:microsoft.com/office/officeart/2017/3/layout/DropPinTimeline"/>
    <dgm:cxn modelId="{D30F4209-CC2E-4CD8-92FA-5CD9B3D23576}" type="presOf" srcId="{921CF90C-55E2-4FD9-B725-743B87DF582B}" destId="{ED706112-5269-4995-BF9E-AD50B71C2A45}" srcOrd="0" destOrd="0" presId="urn:microsoft.com/office/officeart/2017/3/layout/DropPinTimeline"/>
    <dgm:cxn modelId="{6814B809-8B09-4D0F-A4D9-91CAD3489CCF}" type="presOf" srcId="{31683023-BF7A-4267-AFA3-243BE3769172}" destId="{0ED4FD55-F421-4991-9381-6393E67436F1}" srcOrd="0" destOrd="0" presId="urn:microsoft.com/office/officeart/2017/3/layout/DropPinTimeline"/>
    <dgm:cxn modelId="{A60AF02C-BA04-434F-8D37-C81AE49F923E}" type="presOf" srcId="{FE3517BA-BB85-46F5-8B39-47055D616DE4}" destId="{E9C76345-222D-4B7E-8FC0-B7FDFE7EC98B}" srcOrd="0" destOrd="0" presId="urn:microsoft.com/office/officeart/2017/3/layout/DropPinTimeline"/>
    <dgm:cxn modelId="{8DE68270-092D-4FD0-965C-3728EBAAE5D6}" type="presOf" srcId="{94261AE1-35E6-432E-A4F5-38EFDC1DAD9A}" destId="{E7DA0E03-A7CD-41E7-A6BA-6CEA8092AE36}" srcOrd="0" destOrd="0" presId="urn:microsoft.com/office/officeart/2017/3/layout/DropPinTimeline"/>
    <dgm:cxn modelId="{731E5CA6-B85C-476E-819F-293FEACF277D}" type="presOf" srcId="{CAB552A2-4E79-40FC-99E7-257706667C8C}" destId="{4E00650D-EDCE-436A-90C2-09629762CA95}" srcOrd="0" destOrd="0" presId="urn:microsoft.com/office/officeart/2017/3/layout/DropPinTimeline"/>
    <dgm:cxn modelId="{9E5B88A9-1B84-4F9B-A984-D829469B2776}" srcId="{FE3517BA-BB85-46F5-8B39-47055D616DE4}" destId="{921CF90C-55E2-4FD9-B725-743B87DF582B}" srcOrd="0" destOrd="0" parTransId="{7C5906E1-3F80-4725-9852-58657E51BC5B}" sibTransId="{83E84429-C33C-4B7D-B595-EA9BE98ED71E}"/>
    <dgm:cxn modelId="{D32B15B8-DAB3-4745-947C-BFB0D13C0E42}" srcId="{94261AE1-35E6-432E-A4F5-38EFDC1DAD9A}" destId="{F7F87991-DD8D-419A-8B4F-F4D269E06E17}" srcOrd="0" destOrd="0" parTransId="{ADC62E17-B905-48D8-8733-810FD7D8E9F0}" sibTransId="{DE74F3D4-56FB-41F1-8BF5-307299166A64}"/>
    <dgm:cxn modelId="{9BD430C5-B6D7-4BB7-A333-D40426478D32}" srcId="{63A492FD-E334-4C5D-BCA0-8E6F12151122}" destId="{94261AE1-35E6-432E-A4F5-38EFDC1DAD9A}" srcOrd="2" destOrd="0" parTransId="{E3E27546-FB5C-49B4-A24C-C39B4B844818}" sibTransId="{57B825EB-1DEF-4985-AB38-D1DFF053B726}"/>
    <dgm:cxn modelId="{183447C6-59D1-4851-834E-02D4FFB15DE5}" srcId="{63A492FD-E334-4C5D-BCA0-8E6F12151122}" destId="{FE3517BA-BB85-46F5-8B39-47055D616DE4}" srcOrd="0" destOrd="0" parTransId="{AA071023-5043-4528-9DA6-527024B27F7D}" sibTransId="{57E1BBF0-30DA-4797-8D29-FC6D917881AC}"/>
    <dgm:cxn modelId="{D85C94C8-8A92-4CF8-8860-1DFBB3CB0D1D}" type="presOf" srcId="{F7F87991-DD8D-419A-8B4F-F4D269E06E17}" destId="{F6124A36-EDB6-4A19-B968-B99F5D4A1BBD}" srcOrd="0" destOrd="0" presId="urn:microsoft.com/office/officeart/2017/3/layout/DropPinTimeline"/>
    <dgm:cxn modelId="{25B622DC-5722-415C-AE99-07748AB9A481}" srcId="{EAC8CF62-5CD3-4422-9859-FF23F40B6B49}" destId="{A158C676-12B9-4C6B-806A-B6F9E92A9FED}" srcOrd="0" destOrd="0" parTransId="{90F8EA29-287D-4B6C-8EA0-F77DFE2ED2EF}" sibTransId="{94AD8CB8-DEA7-432C-84C1-3C275D846366}"/>
    <dgm:cxn modelId="{FA08C0E8-CC7D-4BF5-AA97-7A7B1D54658C}" srcId="{CAB552A2-4E79-40FC-99E7-257706667C8C}" destId="{31683023-BF7A-4267-AFA3-243BE3769172}" srcOrd="0" destOrd="0" parTransId="{B277B6C5-EEDF-47ED-AAD5-3E0A319F7E0C}" sibTransId="{30EA07C8-2750-4F32-908E-C5B2865AD1D7}"/>
    <dgm:cxn modelId="{D67DC3EC-EE71-42C5-81A2-7CDB89C7F9E9}" type="presOf" srcId="{63A492FD-E334-4C5D-BCA0-8E6F12151122}" destId="{63BAE606-586B-4A2C-B708-2491A63F6668}" srcOrd="0" destOrd="0" presId="urn:microsoft.com/office/officeart/2017/3/layout/DropPinTimeline"/>
    <dgm:cxn modelId="{619F93F4-0297-4F68-877A-25E410986EC1}" srcId="{63A492FD-E334-4C5D-BCA0-8E6F12151122}" destId="{EAC8CF62-5CD3-4422-9859-FF23F40B6B49}" srcOrd="3" destOrd="0" parTransId="{F93D3992-F7C8-441E-91F8-F85E14A52865}" sibTransId="{0EA2FBB8-9E85-4429-88F9-7ACFEFCAA433}"/>
    <dgm:cxn modelId="{A7FF90F6-CF49-4860-BAA9-EB00B5F49194}" type="presOf" srcId="{EAC8CF62-5CD3-4422-9859-FF23F40B6B49}" destId="{882F7E79-1368-4CD3-A5A7-22F0949B95A5}" srcOrd="0" destOrd="0" presId="urn:microsoft.com/office/officeart/2017/3/layout/DropPinTimeline"/>
    <dgm:cxn modelId="{A41FC9FE-2D02-4FF2-828F-363EF6225232}" srcId="{63A492FD-E334-4C5D-BCA0-8E6F12151122}" destId="{CAB552A2-4E79-40FC-99E7-257706667C8C}" srcOrd="1" destOrd="0" parTransId="{076E0D7E-D0D1-415B-A02D-F4F5A098FA24}" sibTransId="{27636272-E3CE-4898-97F9-9216D4A304E7}"/>
    <dgm:cxn modelId="{4726D7D5-99DF-4872-B530-3AB1A4295B1E}" type="presParOf" srcId="{63BAE606-586B-4A2C-B708-2491A63F6668}" destId="{81A3AFA9-A347-4A4E-8E7C-1E83D0F1418B}" srcOrd="0" destOrd="0" presId="urn:microsoft.com/office/officeart/2017/3/layout/DropPinTimeline"/>
    <dgm:cxn modelId="{B511EDD7-75AD-4CB0-9901-51F405A623D8}" type="presParOf" srcId="{63BAE606-586B-4A2C-B708-2491A63F6668}" destId="{831D92DA-9339-4535-9688-8DEDE01E9C6F}" srcOrd="1" destOrd="0" presId="urn:microsoft.com/office/officeart/2017/3/layout/DropPinTimeline"/>
    <dgm:cxn modelId="{02ADC151-FAA4-476A-836F-8AB94C43B5C5}" type="presParOf" srcId="{831D92DA-9339-4535-9688-8DEDE01E9C6F}" destId="{8B5B90A6-71A4-46EE-A855-6CE957E3F830}" srcOrd="0" destOrd="0" presId="urn:microsoft.com/office/officeart/2017/3/layout/DropPinTimeline"/>
    <dgm:cxn modelId="{72B08FDD-5017-42F0-B995-55F176A49C1A}" type="presParOf" srcId="{8B5B90A6-71A4-46EE-A855-6CE957E3F830}" destId="{E35B4F59-77A4-4372-BBC3-27131E45751A}" srcOrd="0" destOrd="0" presId="urn:microsoft.com/office/officeart/2017/3/layout/DropPinTimeline"/>
    <dgm:cxn modelId="{27598D61-6ED3-48D4-B11B-8CF4642FD5BA}" type="presParOf" srcId="{8B5B90A6-71A4-46EE-A855-6CE957E3F830}" destId="{58640DF3-452F-4578-A262-39EB2815F462}" srcOrd="1" destOrd="0" presId="urn:microsoft.com/office/officeart/2017/3/layout/DropPinTimeline"/>
    <dgm:cxn modelId="{9A519170-E9AA-438C-9BF8-860867107D2C}" type="presParOf" srcId="{58640DF3-452F-4578-A262-39EB2815F462}" destId="{196B3C5E-2481-403D-A09A-D6FF7AFED43D}" srcOrd="0" destOrd="0" presId="urn:microsoft.com/office/officeart/2017/3/layout/DropPinTimeline"/>
    <dgm:cxn modelId="{71EB2CA9-8EBB-4B68-B029-0816CB7A1040}" type="presParOf" srcId="{58640DF3-452F-4578-A262-39EB2815F462}" destId="{BD34F488-C021-4BAA-B0CA-519AB051CB1C}" srcOrd="1" destOrd="0" presId="urn:microsoft.com/office/officeart/2017/3/layout/DropPinTimeline"/>
    <dgm:cxn modelId="{4701C795-BA2C-4233-AACD-1F5ABF381327}" type="presParOf" srcId="{8B5B90A6-71A4-46EE-A855-6CE957E3F830}" destId="{ED706112-5269-4995-BF9E-AD50B71C2A45}" srcOrd="2" destOrd="0" presId="urn:microsoft.com/office/officeart/2017/3/layout/DropPinTimeline"/>
    <dgm:cxn modelId="{C3908027-D45D-4427-8731-634462E4ACA3}" type="presParOf" srcId="{8B5B90A6-71A4-46EE-A855-6CE957E3F830}" destId="{E9C76345-222D-4B7E-8FC0-B7FDFE7EC98B}" srcOrd="3" destOrd="0" presId="urn:microsoft.com/office/officeart/2017/3/layout/DropPinTimeline"/>
    <dgm:cxn modelId="{0C078141-95DF-4C35-8712-CD449256671B}" type="presParOf" srcId="{8B5B90A6-71A4-46EE-A855-6CE957E3F830}" destId="{8857429D-AEF4-4EAA-8C8A-C7679C602405}" srcOrd="4" destOrd="0" presId="urn:microsoft.com/office/officeart/2017/3/layout/DropPinTimeline"/>
    <dgm:cxn modelId="{38DAF901-8F61-42DF-8CAA-464D63304CE1}" type="presParOf" srcId="{8B5B90A6-71A4-46EE-A855-6CE957E3F830}" destId="{937EA6FC-B71A-4DBA-99E1-C98E7EEE734B}" srcOrd="5" destOrd="0" presId="urn:microsoft.com/office/officeart/2017/3/layout/DropPinTimeline"/>
    <dgm:cxn modelId="{D510797E-BADC-4190-B2C6-C0744CA4F81B}" type="presParOf" srcId="{831D92DA-9339-4535-9688-8DEDE01E9C6F}" destId="{FDC0F670-297D-4240-A39D-A72FFC2F5EEB}" srcOrd="1" destOrd="0" presId="urn:microsoft.com/office/officeart/2017/3/layout/DropPinTimeline"/>
    <dgm:cxn modelId="{D3768793-1F37-4526-8DCE-E63E3BF6C7F6}" type="presParOf" srcId="{831D92DA-9339-4535-9688-8DEDE01E9C6F}" destId="{B56CF14B-BB23-443B-9488-1D373C15F95F}" srcOrd="2" destOrd="0" presId="urn:microsoft.com/office/officeart/2017/3/layout/DropPinTimeline"/>
    <dgm:cxn modelId="{D0E11AD2-4637-4A17-869B-66CF22D2A70C}" type="presParOf" srcId="{B56CF14B-BB23-443B-9488-1D373C15F95F}" destId="{A2F5EE5E-B63C-4E13-9807-369E8AD0B420}" srcOrd="0" destOrd="0" presId="urn:microsoft.com/office/officeart/2017/3/layout/DropPinTimeline"/>
    <dgm:cxn modelId="{7CF37F3D-02AF-484F-8397-00978CD8BFCF}" type="presParOf" srcId="{B56CF14B-BB23-443B-9488-1D373C15F95F}" destId="{067AB4C2-8090-4819-AA0B-EB77F84FC00F}" srcOrd="1" destOrd="0" presId="urn:microsoft.com/office/officeart/2017/3/layout/DropPinTimeline"/>
    <dgm:cxn modelId="{5ADD0D91-2E89-4A9A-9106-3E8F51AA8F93}" type="presParOf" srcId="{067AB4C2-8090-4819-AA0B-EB77F84FC00F}" destId="{C0DA46D9-55F0-4250-8DD5-8C069B012F0B}" srcOrd="0" destOrd="0" presId="urn:microsoft.com/office/officeart/2017/3/layout/DropPinTimeline"/>
    <dgm:cxn modelId="{86DBC41A-3A49-485F-A25B-E0598693C00D}" type="presParOf" srcId="{067AB4C2-8090-4819-AA0B-EB77F84FC00F}" destId="{06F6A7FE-5A68-40E4-BC0E-8938F8287768}" srcOrd="1" destOrd="0" presId="urn:microsoft.com/office/officeart/2017/3/layout/DropPinTimeline"/>
    <dgm:cxn modelId="{365BDFC4-86DD-46E4-B26B-CF9CEEF62C29}" type="presParOf" srcId="{B56CF14B-BB23-443B-9488-1D373C15F95F}" destId="{0ED4FD55-F421-4991-9381-6393E67436F1}" srcOrd="2" destOrd="0" presId="urn:microsoft.com/office/officeart/2017/3/layout/DropPinTimeline"/>
    <dgm:cxn modelId="{3956A085-47C9-4D55-8EA4-D9E8C985982D}" type="presParOf" srcId="{B56CF14B-BB23-443B-9488-1D373C15F95F}" destId="{4E00650D-EDCE-436A-90C2-09629762CA95}" srcOrd="3" destOrd="0" presId="urn:microsoft.com/office/officeart/2017/3/layout/DropPinTimeline"/>
    <dgm:cxn modelId="{1EB17AD0-E297-4F92-8057-992E050DC21F}" type="presParOf" srcId="{B56CF14B-BB23-443B-9488-1D373C15F95F}" destId="{C3319572-6FCC-4818-8991-09FBC62E04FE}" srcOrd="4" destOrd="0" presId="urn:microsoft.com/office/officeart/2017/3/layout/DropPinTimeline"/>
    <dgm:cxn modelId="{7587B1E0-4933-4EF4-B784-3E1C15CEA9AD}" type="presParOf" srcId="{B56CF14B-BB23-443B-9488-1D373C15F95F}" destId="{1C119901-BB4C-445A-BD2A-0C98BAE3E8C0}" srcOrd="5" destOrd="0" presId="urn:microsoft.com/office/officeart/2017/3/layout/DropPinTimeline"/>
    <dgm:cxn modelId="{CA9384E6-96CC-471D-BBC8-4571558048DF}" type="presParOf" srcId="{831D92DA-9339-4535-9688-8DEDE01E9C6F}" destId="{B96347C9-AA55-4329-A811-713098B8C5F2}" srcOrd="3" destOrd="0" presId="urn:microsoft.com/office/officeart/2017/3/layout/DropPinTimeline"/>
    <dgm:cxn modelId="{0ED3F4DC-EF89-4FA7-8700-C2A0E65B8259}" type="presParOf" srcId="{831D92DA-9339-4535-9688-8DEDE01E9C6F}" destId="{F079852A-0136-47A7-9C40-172737A7241D}" srcOrd="4" destOrd="0" presId="urn:microsoft.com/office/officeart/2017/3/layout/DropPinTimeline"/>
    <dgm:cxn modelId="{AA98B0CF-5A6F-42AB-B609-ED1B9CC0BDC5}" type="presParOf" srcId="{F079852A-0136-47A7-9C40-172737A7241D}" destId="{6A245586-89B1-411E-B220-617A17A6E9D2}" srcOrd="0" destOrd="0" presId="urn:microsoft.com/office/officeart/2017/3/layout/DropPinTimeline"/>
    <dgm:cxn modelId="{55D4F8C9-BCAE-45D6-B3BB-8C9ECCCC83F2}" type="presParOf" srcId="{F079852A-0136-47A7-9C40-172737A7241D}" destId="{024E85B5-C29E-4965-BAC0-2549F1840809}" srcOrd="1" destOrd="0" presId="urn:microsoft.com/office/officeart/2017/3/layout/DropPinTimeline"/>
    <dgm:cxn modelId="{E9252B48-E7D1-4811-AC4B-6E2FD69E69C9}" type="presParOf" srcId="{024E85B5-C29E-4965-BAC0-2549F1840809}" destId="{7DBAA9FA-283E-4854-88E0-CA52FAE37A47}" srcOrd="0" destOrd="0" presId="urn:microsoft.com/office/officeart/2017/3/layout/DropPinTimeline"/>
    <dgm:cxn modelId="{238252C0-6ED2-410B-BA28-19922817564E}" type="presParOf" srcId="{024E85B5-C29E-4965-BAC0-2549F1840809}" destId="{8958D42F-1F9B-4B5C-9FC5-AFCD06608BFA}" srcOrd="1" destOrd="0" presId="urn:microsoft.com/office/officeart/2017/3/layout/DropPinTimeline"/>
    <dgm:cxn modelId="{928D5F1C-497A-4103-B9AE-7621FCB7C8C5}" type="presParOf" srcId="{F079852A-0136-47A7-9C40-172737A7241D}" destId="{F6124A36-EDB6-4A19-B968-B99F5D4A1BBD}" srcOrd="2" destOrd="0" presId="urn:microsoft.com/office/officeart/2017/3/layout/DropPinTimeline"/>
    <dgm:cxn modelId="{43E8C5D9-35B6-4723-AE87-EA4E912F0E17}" type="presParOf" srcId="{F079852A-0136-47A7-9C40-172737A7241D}" destId="{E7DA0E03-A7CD-41E7-A6BA-6CEA8092AE36}" srcOrd="3" destOrd="0" presId="urn:microsoft.com/office/officeart/2017/3/layout/DropPinTimeline"/>
    <dgm:cxn modelId="{BF418FAC-0D8E-46D5-86EF-5291EDF7BBDD}" type="presParOf" srcId="{F079852A-0136-47A7-9C40-172737A7241D}" destId="{3F48A2A9-5D06-4F94-9875-291253F7A8C2}" srcOrd="4" destOrd="0" presId="urn:microsoft.com/office/officeart/2017/3/layout/DropPinTimeline"/>
    <dgm:cxn modelId="{7F1C9771-7274-46E2-AF58-24D25C1A4754}" type="presParOf" srcId="{F079852A-0136-47A7-9C40-172737A7241D}" destId="{952E287B-E56B-464F-BDA4-5EC7895CDFBA}" srcOrd="5" destOrd="0" presId="urn:microsoft.com/office/officeart/2017/3/layout/DropPinTimeline"/>
    <dgm:cxn modelId="{F047408B-B123-45E8-83D6-4BCCC16352EE}" type="presParOf" srcId="{831D92DA-9339-4535-9688-8DEDE01E9C6F}" destId="{6DF0C786-D7CE-44B0-A19B-8134677C628B}" srcOrd="5" destOrd="0" presId="urn:microsoft.com/office/officeart/2017/3/layout/DropPinTimeline"/>
    <dgm:cxn modelId="{FDBE573D-A55C-4DB3-811F-47F9122A9F12}" type="presParOf" srcId="{831D92DA-9339-4535-9688-8DEDE01E9C6F}" destId="{E116466C-BAC2-4721-88F7-C11C379B5011}" srcOrd="6" destOrd="0" presId="urn:microsoft.com/office/officeart/2017/3/layout/DropPinTimeline"/>
    <dgm:cxn modelId="{3BA59D6A-6B68-498D-83B8-F641A0C0F99D}" type="presParOf" srcId="{E116466C-BAC2-4721-88F7-C11C379B5011}" destId="{BED23D9B-55DF-4DFD-A32F-D844A1713444}" srcOrd="0" destOrd="0" presId="urn:microsoft.com/office/officeart/2017/3/layout/DropPinTimeline"/>
    <dgm:cxn modelId="{418BF13A-AD28-46FA-B6B8-953B81093CC6}" type="presParOf" srcId="{E116466C-BAC2-4721-88F7-C11C379B5011}" destId="{A01BF3AD-1D47-4E06-81EC-B9E3A509BF8E}" srcOrd="1" destOrd="0" presId="urn:microsoft.com/office/officeart/2017/3/layout/DropPinTimeline"/>
    <dgm:cxn modelId="{73EB0949-D5E1-4609-9610-8138DBEBB55C}" type="presParOf" srcId="{A01BF3AD-1D47-4E06-81EC-B9E3A509BF8E}" destId="{32EF05F2-C33B-4272-985F-D0FC1BC14FB5}" srcOrd="0" destOrd="0" presId="urn:microsoft.com/office/officeart/2017/3/layout/DropPinTimeline"/>
    <dgm:cxn modelId="{C07C657A-28EB-470E-BA78-60DC9F9F5F8F}" type="presParOf" srcId="{A01BF3AD-1D47-4E06-81EC-B9E3A509BF8E}" destId="{2604BABD-A598-44F8-ABC1-C6C6193FAE8D}" srcOrd="1" destOrd="0" presId="urn:microsoft.com/office/officeart/2017/3/layout/DropPinTimeline"/>
    <dgm:cxn modelId="{CAFE1947-0122-4B44-8522-99C106F26D57}" type="presParOf" srcId="{E116466C-BAC2-4721-88F7-C11C379B5011}" destId="{712754C4-480B-41AF-BF4C-FF43215EE06A}" srcOrd="2" destOrd="0" presId="urn:microsoft.com/office/officeart/2017/3/layout/DropPinTimeline"/>
    <dgm:cxn modelId="{D0234573-A016-4C12-85FE-4B0CB6CB70DC}" type="presParOf" srcId="{E116466C-BAC2-4721-88F7-C11C379B5011}" destId="{882F7E79-1368-4CD3-A5A7-22F0949B95A5}" srcOrd="3" destOrd="0" presId="urn:microsoft.com/office/officeart/2017/3/layout/DropPinTimeline"/>
    <dgm:cxn modelId="{A2E31DF5-3A9D-492A-80DA-1918F6F16647}" type="presParOf" srcId="{E116466C-BAC2-4721-88F7-C11C379B5011}" destId="{AB2A739E-1918-444B-A950-4D9D6CCB367A}" srcOrd="4" destOrd="0" presId="urn:microsoft.com/office/officeart/2017/3/layout/DropPinTimeline"/>
    <dgm:cxn modelId="{902C422A-6D7F-4217-894D-E8B1AB3D66BA}" type="presParOf" srcId="{E116466C-BAC2-4721-88F7-C11C379B5011}" destId="{B6ABC54D-2E4F-4F4D-A223-1876716F5C05}"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F1EA3-6263-4AAF-96C8-33A1319FFAA6}">
      <dsp:nvSpPr>
        <dsp:cNvPr id="0" name=""/>
        <dsp:cNvSpPr/>
      </dsp:nvSpPr>
      <dsp:spPr>
        <a:xfrm>
          <a:off x="326605" y="893196"/>
          <a:ext cx="1016507" cy="101650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4CA6EE-F38F-4C2C-991D-84A18F1903B4}">
      <dsp:nvSpPr>
        <dsp:cNvPr id="0" name=""/>
        <dsp:cNvSpPr/>
      </dsp:nvSpPr>
      <dsp:spPr>
        <a:xfrm>
          <a:off x="543237" y="1109829"/>
          <a:ext cx="583242" cy="5832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6F41E4-0607-420F-8AED-33EAE3A937F0}">
      <dsp:nvSpPr>
        <dsp:cNvPr id="0" name=""/>
        <dsp:cNvSpPr/>
      </dsp:nvSpPr>
      <dsp:spPr>
        <a:xfrm>
          <a:off x="1655" y="2226321"/>
          <a:ext cx="1666406" cy="666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b="1" kern="1200">
              <a:latin typeface="Calibri Light" panose="020F0302020204030204"/>
            </a:rPr>
            <a:t>FY25</a:t>
          </a:r>
          <a:r>
            <a:rPr lang="en-US" sz="2000" kern="1200"/>
            <a:t> PROGRAMS</a:t>
          </a:r>
        </a:p>
      </dsp:txBody>
      <dsp:txXfrm>
        <a:off x="1655" y="2226321"/>
        <a:ext cx="1666406" cy="666562"/>
      </dsp:txXfrm>
    </dsp:sp>
    <dsp:sp modelId="{6B732741-10A9-4B81-B9EA-FBA4EAB35FB0}">
      <dsp:nvSpPr>
        <dsp:cNvPr id="0" name=""/>
        <dsp:cNvSpPr/>
      </dsp:nvSpPr>
      <dsp:spPr>
        <a:xfrm>
          <a:off x="2284632" y="893196"/>
          <a:ext cx="1016507" cy="101650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0BE436-C8CA-49F6-8548-AFDCE856EE60}">
      <dsp:nvSpPr>
        <dsp:cNvPr id="0" name=""/>
        <dsp:cNvSpPr/>
      </dsp:nvSpPr>
      <dsp:spPr>
        <a:xfrm>
          <a:off x="2501265" y="1109829"/>
          <a:ext cx="583242" cy="5832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4B2B13B-B8F3-453E-9CF7-73247F54E80D}">
      <dsp:nvSpPr>
        <dsp:cNvPr id="0" name=""/>
        <dsp:cNvSpPr/>
      </dsp:nvSpPr>
      <dsp:spPr>
        <a:xfrm>
          <a:off x="1959683" y="2226321"/>
          <a:ext cx="1666406" cy="666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SUBMISSION PROCESS</a:t>
          </a:r>
        </a:p>
      </dsp:txBody>
      <dsp:txXfrm>
        <a:off x="1959683" y="2226321"/>
        <a:ext cx="1666406" cy="666562"/>
      </dsp:txXfrm>
    </dsp:sp>
    <dsp:sp modelId="{BCBEF9BF-5F50-40A1-B95B-6D83979C2F83}">
      <dsp:nvSpPr>
        <dsp:cNvPr id="0" name=""/>
        <dsp:cNvSpPr/>
      </dsp:nvSpPr>
      <dsp:spPr>
        <a:xfrm>
          <a:off x="4242659" y="893196"/>
          <a:ext cx="1016507" cy="101650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3C6300-501F-439B-80D9-2DE709E03E7A}">
      <dsp:nvSpPr>
        <dsp:cNvPr id="0" name=""/>
        <dsp:cNvSpPr/>
      </dsp:nvSpPr>
      <dsp:spPr>
        <a:xfrm>
          <a:off x="4459292" y="1109829"/>
          <a:ext cx="583242" cy="5832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1E7DD65-4A06-450E-9FBD-8E686CF334C8}">
      <dsp:nvSpPr>
        <dsp:cNvPr id="0" name=""/>
        <dsp:cNvSpPr/>
      </dsp:nvSpPr>
      <dsp:spPr>
        <a:xfrm>
          <a:off x="3917710" y="2226321"/>
          <a:ext cx="1666406" cy="666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b="1" kern="1200">
              <a:latin typeface="Calibri Light" panose="020F0302020204030204"/>
            </a:rPr>
            <a:t>INTRODUCE</a:t>
          </a:r>
          <a:r>
            <a:rPr lang="en-US" sz="2000" kern="1200"/>
            <a:t> ONLINE PORTAL</a:t>
          </a:r>
        </a:p>
      </dsp:txBody>
      <dsp:txXfrm>
        <a:off x="3917710" y="2226321"/>
        <a:ext cx="1666406" cy="666562"/>
      </dsp:txXfrm>
    </dsp:sp>
    <dsp:sp modelId="{64BD5978-6722-44DB-96BE-7E9D5FCD0058}">
      <dsp:nvSpPr>
        <dsp:cNvPr id="0" name=""/>
        <dsp:cNvSpPr/>
      </dsp:nvSpPr>
      <dsp:spPr>
        <a:xfrm>
          <a:off x="6200687" y="893196"/>
          <a:ext cx="1016507" cy="101650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BEBDD8-D65B-41F6-B96E-276C514D0BC3}">
      <dsp:nvSpPr>
        <dsp:cNvPr id="0" name=""/>
        <dsp:cNvSpPr/>
      </dsp:nvSpPr>
      <dsp:spPr>
        <a:xfrm>
          <a:off x="6417319" y="1109829"/>
          <a:ext cx="583242" cy="58324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A0280A-88E0-435E-9C17-66E233599537}">
      <dsp:nvSpPr>
        <dsp:cNvPr id="0" name=""/>
        <dsp:cNvSpPr/>
      </dsp:nvSpPr>
      <dsp:spPr>
        <a:xfrm>
          <a:off x="5875737" y="2226321"/>
          <a:ext cx="1666406" cy="666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BREAKOUT SESSIONS</a:t>
          </a:r>
        </a:p>
      </dsp:txBody>
      <dsp:txXfrm>
        <a:off x="5875737" y="2226321"/>
        <a:ext cx="1666406" cy="6665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EBD017-2375-4B84-B556-A2B2F12AAC04}">
      <dsp:nvSpPr>
        <dsp:cNvPr id="0" name=""/>
        <dsp:cNvSpPr/>
      </dsp:nvSpPr>
      <dsp:spPr>
        <a:xfrm>
          <a:off x="5475609" y="927604"/>
          <a:ext cx="892419" cy="424710"/>
        </a:xfrm>
        <a:custGeom>
          <a:avLst/>
          <a:gdLst/>
          <a:ahLst/>
          <a:cxnLst/>
          <a:rect l="0" t="0" r="0" b="0"/>
          <a:pathLst>
            <a:path>
              <a:moveTo>
                <a:pt x="0" y="0"/>
              </a:moveTo>
              <a:lnTo>
                <a:pt x="0" y="289427"/>
              </a:lnTo>
              <a:lnTo>
                <a:pt x="892419" y="289427"/>
              </a:lnTo>
              <a:lnTo>
                <a:pt x="892419" y="424710"/>
              </a:lnTo>
            </a:path>
          </a:pathLst>
        </a:cu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9D254B-DE78-4EB8-8636-995B965D44C8}">
      <dsp:nvSpPr>
        <dsp:cNvPr id="0" name=""/>
        <dsp:cNvSpPr/>
      </dsp:nvSpPr>
      <dsp:spPr>
        <a:xfrm>
          <a:off x="4583190" y="927604"/>
          <a:ext cx="892419" cy="424710"/>
        </a:xfrm>
        <a:custGeom>
          <a:avLst/>
          <a:gdLst/>
          <a:ahLst/>
          <a:cxnLst/>
          <a:rect l="0" t="0" r="0" b="0"/>
          <a:pathLst>
            <a:path>
              <a:moveTo>
                <a:pt x="892419" y="0"/>
              </a:moveTo>
              <a:lnTo>
                <a:pt x="892419" y="289427"/>
              </a:lnTo>
              <a:lnTo>
                <a:pt x="0" y="289427"/>
              </a:lnTo>
              <a:lnTo>
                <a:pt x="0" y="424710"/>
              </a:lnTo>
            </a:path>
          </a:pathLst>
        </a:cu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B6BFFF-98F4-45C2-82C9-35D67B82D6CF}">
      <dsp:nvSpPr>
        <dsp:cNvPr id="0" name=""/>
        <dsp:cNvSpPr/>
      </dsp:nvSpPr>
      <dsp:spPr>
        <a:xfrm>
          <a:off x="2798351" y="2279619"/>
          <a:ext cx="892419" cy="424710"/>
        </a:xfrm>
        <a:custGeom>
          <a:avLst/>
          <a:gdLst/>
          <a:ahLst/>
          <a:cxnLst/>
          <a:rect l="0" t="0" r="0" b="0"/>
          <a:pathLst>
            <a:path>
              <a:moveTo>
                <a:pt x="0" y="0"/>
              </a:moveTo>
              <a:lnTo>
                <a:pt x="0" y="289427"/>
              </a:lnTo>
              <a:lnTo>
                <a:pt x="892419" y="289427"/>
              </a:lnTo>
              <a:lnTo>
                <a:pt x="892419" y="424710"/>
              </a:lnTo>
            </a:path>
          </a:pathLst>
        </a:custGeom>
        <a:noFill/>
        <a:ln w="15875" cap="flat" cmpd="sng" algn="ctr">
          <a:solidFill>
            <a:schemeClr val="accent3">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948FE2-A6D2-4445-B3BF-110EA1B04D55}">
      <dsp:nvSpPr>
        <dsp:cNvPr id="0" name=""/>
        <dsp:cNvSpPr/>
      </dsp:nvSpPr>
      <dsp:spPr>
        <a:xfrm>
          <a:off x="1905932" y="2279619"/>
          <a:ext cx="892419" cy="424710"/>
        </a:xfrm>
        <a:custGeom>
          <a:avLst/>
          <a:gdLst/>
          <a:ahLst/>
          <a:cxnLst/>
          <a:rect l="0" t="0" r="0" b="0"/>
          <a:pathLst>
            <a:path>
              <a:moveTo>
                <a:pt x="892419" y="0"/>
              </a:moveTo>
              <a:lnTo>
                <a:pt x="892419" y="289427"/>
              </a:lnTo>
              <a:lnTo>
                <a:pt x="0" y="289427"/>
              </a:lnTo>
              <a:lnTo>
                <a:pt x="0" y="424710"/>
              </a:lnTo>
            </a:path>
          </a:pathLst>
        </a:custGeom>
        <a:noFill/>
        <a:ln w="15875" cap="flat" cmpd="sng" algn="ctr">
          <a:solidFill>
            <a:schemeClr val="accent3">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741A22-7BC3-42C5-91FB-A09D1F15B876}">
      <dsp:nvSpPr>
        <dsp:cNvPr id="0" name=""/>
        <dsp:cNvSpPr/>
      </dsp:nvSpPr>
      <dsp:spPr>
        <a:xfrm>
          <a:off x="1905932" y="927604"/>
          <a:ext cx="892419" cy="424710"/>
        </a:xfrm>
        <a:custGeom>
          <a:avLst/>
          <a:gdLst/>
          <a:ahLst/>
          <a:cxnLst/>
          <a:rect l="0" t="0" r="0" b="0"/>
          <a:pathLst>
            <a:path>
              <a:moveTo>
                <a:pt x="0" y="0"/>
              </a:moveTo>
              <a:lnTo>
                <a:pt x="0" y="289427"/>
              </a:lnTo>
              <a:lnTo>
                <a:pt x="892419" y="289427"/>
              </a:lnTo>
              <a:lnTo>
                <a:pt x="892419" y="424710"/>
              </a:lnTo>
            </a:path>
          </a:pathLst>
        </a:cu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1EB4F5-A86E-4DE1-B726-AAB2AE23933D}">
      <dsp:nvSpPr>
        <dsp:cNvPr id="0" name=""/>
        <dsp:cNvSpPr/>
      </dsp:nvSpPr>
      <dsp:spPr>
        <a:xfrm>
          <a:off x="1013513" y="927604"/>
          <a:ext cx="892419" cy="424710"/>
        </a:xfrm>
        <a:custGeom>
          <a:avLst/>
          <a:gdLst/>
          <a:ahLst/>
          <a:cxnLst/>
          <a:rect l="0" t="0" r="0" b="0"/>
          <a:pathLst>
            <a:path>
              <a:moveTo>
                <a:pt x="892419" y="0"/>
              </a:moveTo>
              <a:lnTo>
                <a:pt x="892419" y="289427"/>
              </a:lnTo>
              <a:lnTo>
                <a:pt x="0" y="289427"/>
              </a:lnTo>
              <a:lnTo>
                <a:pt x="0" y="424710"/>
              </a:lnTo>
            </a:path>
          </a:pathLst>
        </a:cu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F37C4D-C7D4-4EFA-9DE3-DBFFBF09F977}">
      <dsp:nvSpPr>
        <dsp:cNvPr id="0" name=""/>
        <dsp:cNvSpPr/>
      </dsp:nvSpPr>
      <dsp:spPr>
        <a:xfrm>
          <a:off x="1175771" y="300"/>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5BDCA1-BA4E-483E-9181-5C6C51C8919D}">
      <dsp:nvSpPr>
        <dsp:cNvPr id="0" name=""/>
        <dsp:cNvSpPr/>
      </dsp:nvSpPr>
      <dsp:spPr>
        <a:xfrm>
          <a:off x="1338029" y="154445"/>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Applicant Profile </a:t>
          </a:r>
        </a:p>
      </dsp:txBody>
      <dsp:txXfrm>
        <a:off x="1365189" y="181605"/>
        <a:ext cx="1406002" cy="872984"/>
      </dsp:txXfrm>
    </dsp:sp>
    <dsp:sp modelId="{A7F706A4-CCF8-43D1-A8DF-A611E5C0E639}">
      <dsp:nvSpPr>
        <dsp:cNvPr id="0" name=""/>
        <dsp:cNvSpPr/>
      </dsp:nvSpPr>
      <dsp:spPr>
        <a:xfrm>
          <a:off x="283352" y="1352315"/>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8FB588-91F2-4E66-9EFE-B1A9EED79B9B}">
      <dsp:nvSpPr>
        <dsp:cNvPr id="0" name=""/>
        <dsp:cNvSpPr/>
      </dsp:nvSpPr>
      <dsp:spPr>
        <a:xfrm>
          <a:off x="445610" y="1506460"/>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00000"/>
            </a:lnSpc>
            <a:spcBef>
              <a:spcPct val="0"/>
            </a:spcBef>
            <a:spcAft>
              <a:spcPct val="35000"/>
            </a:spcAft>
            <a:buNone/>
          </a:pPr>
          <a:r>
            <a:rPr lang="en-US" sz="1400" kern="1200"/>
            <a:t>Organizational Information</a:t>
          </a:r>
        </a:p>
      </dsp:txBody>
      <dsp:txXfrm>
        <a:off x="472770" y="1533620"/>
        <a:ext cx="1406002" cy="872984"/>
      </dsp:txXfrm>
    </dsp:sp>
    <dsp:sp modelId="{08037543-C2A7-49CE-A8E3-88D177F3B097}">
      <dsp:nvSpPr>
        <dsp:cNvPr id="0" name=""/>
        <dsp:cNvSpPr/>
      </dsp:nvSpPr>
      <dsp:spPr>
        <a:xfrm>
          <a:off x="2068190" y="1352315"/>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B8DC7D-C528-476D-A4D2-35680E0E4136}">
      <dsp:nvSpPr>
        <dsp:cNvPr id="0" name=""/>
        <dsp:cNvSpPr/>
      </dsp:nvSpPr>
      <dsp:spPr>
        <a:xfrm>
          <a:off x="2230448" y="1506460"/>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00000"/>
            </a:lnSpc>
            <a:spcBef>
              <a:spcPct val="0"/>
            </a:spcBef>
            <a:spcAft>
              <a:spcPct val="35000"/>
            </a:spcAft>
            <a:buNone/>
          </a:pPr>
          <a:r>
            <a:rPr lang="en-US" sz="1400" kern="1200"/>
            <a:t>Highlights Capacity</a:t>
          </a:r>
        </a:p>
      </dsp:txBody>
      <dsp:txXfrm>
        <a:off x="2257608" y="1533620"/>
        <a:ext cx="1406002" cy="872984"/>
      </dsp:txXfrm>
    </dsp:sp>
    <dsp:sp modelId="{CB4D16B4-E772-49D4-AAF6-1C1F8EBEADDC}">
      <dsp:nvSpPr>
        <dsp:cNvPr id="0" name=""/>
        <dsp:cNvSpPr/>
      </dsp:nvSpPr>
      <dsp:spPr>
        <a:xfrm>
          <a:off x="1175771" y="2704330"/>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15E210-B12C-4E5E-B76B-0693621A38E8}">
      <dsp:nvSpPr>
        <dsp:cNvPr id="0" name=""/>
        <dsp:cNvSpPr/>
      </dsp:nvSpPr>
      <dsp:spPr>
        <a:xfrm>
          <a:off x="1338029" y="2858475"/>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Experience</a:t>
          </a:r>
        </a:p>
      </dsp:txBody>
      <dsp:txXfrm>
        <a:off x="1365189" y="2885635"/>
        <a:ext cx="1406002" cy="872984"/>
      </dsp:txXfrm>
    </dsp:sp>
    <dsp:sp modelId="{FFD1A381-2B6C-4BD0-869F-6A2E01E1E3D0}">
      <dsp:nvSpPr>
        <dsp:cNvPr id="0" name=""/>
        <dsp:cNvSpPr/>
      </dsp:nvSpPr>
      <dsp:spPr>
        <a:xfrm>
          <a:off x="2960609" y="2704330"/>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3C82AC-BC68-46AC-88BE-9BEF646555E0}">
      <dsp:nvSpPr>
        <dsp:cNvPr id="0" name=""/>
        <dsp:cNvSpPr/>
      </dsp:nvSpPr>
      <dsp:spPr>
        <a:xfrm>
          <a:off x="3122867" y="2858475"/>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a:cs typeface="Calibri Light" panose="020F0302020204030204"/>
            </a:rPr>
            <a:t>Financials</a:t>
          </a:r>
          <a:r>
            <a:rPr lang="en-US" sz="1400" kern="1200">
              <a:latin typeface="Calibri Light" panose="020F0302020204030204"/>
            </a:rPr>
            <a:t>/Agency Budget</a:t>
          </a:r>
          <a:endParaRPr lang="en-US" sz="1400" kern="1200"/>
        </a:p>
      </dsp:txBody>
      <dsp:txXfrm>
        <a:off x="3150027" y="2885635"/>
        <a:ext cx="1406002" cy="872984"/>
      </dsp:txXfrm>
    </dsp:sp>
    <dsp:sp modelId="{591ED870-6884-42F8-9246-0B388BDEE21D}">
      <dsp:nvSpPr>
        <dsp:cNvPr id="0" name=""/>
        <dsp:cNvSpPr/>
      </dsp:nvSpPr>
      <dsp:spPr>
        <a:xfrm>
          <a:off x="4745448" y="300"/>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AB400-0F2C-448A-BECC-37E454A8B190}">
      <dsp:nvSpPr>
        <dsp:cNvPr id="0" name=""/>
        <dsp:cNvSpPr/>
      </dsp:nvSpPr>
      <dsp:spPr>
        <a:xfrm>
          <a:off x="4907706" y="154445"/>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a:latin typeface="Calibri Light" panose="020F0302020204030204"/>
            </a:rPr>
            <a:t>Application</a:t>
          </a:r>
          <a:r>
            <a:rPr lang="en-US" sz="1400" kern="1200"/>
            <a:t> Per Program Area</a:t>
          </a:r>
        </a:p>
      </dsp:txBody>
      <dsp:txXfrm>
        <a:off x="4934866" y="181605"/>
        <a:ext cx="1406002" cy="872984"/>
      </dsp:txXfrm>
    </dsp:sp>
    <dsp:sp modelId="{6B0E8EB4-3FE8-451B-9CE6-731C4BA715BD}">
      <dsp:nvSpPr>
        <dsp:cNvPr id="0" name=""/>
        <dsp:cNvSpPr/>
      </dsp:nvSpPr>
      <dsp:spPr>
        <a:xfrm>
          <a:off x="3853029" y="1352315"/>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C5788D-96F7-48C4-80F4-8D8A68CC3C5D}">
      <dsp:nvSpPr>
        <dsp:cNvPr id="0" name=""/>
        <dsp:cNvSpPr/>
      </dsp:nvSpPr>
      <dsp:spPr>
        <a:xfrm>
          <a:off x="4015287" y="1506460"/>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0">
            <a:lnSpc>
              <a:spcPct val="100000"/>
            </a:lnSpc>
            <a:spcBef>
              <a:spcPct val="0"/>
            </a:spcBef>
            <a:spcAft>
              <a:spcPct val="35000"/>
            </a:spcAft>
            <a:buNone/>
          </a:pPr>
          <a:r>
            <a:rPr lang="en-US" sz="1400" b="1" kern="1200">
              <a:latin typeface="Calibri Light" panose="020F0302020204030204"/>
            </a:rPr>
            <a:t>Program Narratives</a:t>
          </a:r>
          <a:endParaRPr lang="en-US" sz="1400" b="1" kern="1200"/>
        </a:p>
      </dsp:txBody>
      <dsp:txXfrm>
        <a:off x="4042447" y="1533620"/>
        <a:ext cx="1406002" cy="872984"/>
      </dsp:txXfrm>
    </dsp:sp>
    <dsp:sp modelId="{E13836AF-0B84-4FD0-8AD9-1469E7313B20}">
      <dsp:nvSpPr>
        <dsp:cNvPr id="0" name=""/>
        <dsp:cNvSpPr/>
      </dsp:nvSpPr>
      <dsp:spPr>
        <a:xfrm>
          <a:off x="5637867" y="1352315"/>
          <a:ext cx="1460322" cy="92730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DD89A1-517A-41B2-B882-1B0102C110DF}">
      <dsp:nvSpPr>
        <dsp:cNvPr id="0" name=""/>
        <dsp:cNvSpPr/>
      </dsp:nvSpPr>
      <dsp:spPr>
        <a:xfrm>
          <a:off x="5800125" y="1506460"/>
          <a:ext cx="1460322" cy="927304"/>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0">
            <a:lnSpc>
              <a:spcPct val="100000"/>
            </a:lnSpc>
            <a:spcBef>
              <a:spcPct val="0"/>
            </a:spcBef>
            <a:spcAft>
              <a:spcPct val="35000"/>
            </a:spcAft>
            <a:buNone/>
          </a:pPr>
          <a:r>
            <a:rPr lang="en-US" sz="1400" kern="1200">
              <a:latin typeface="Calibri Light" panose="020F0302020204030204"/>
            </a:rPr>
            <a:t>Program Budget</a:t>
          </a:r>
          <a:r>
            <a:rPr lang="en-US" sz="1400" kern="1200"/>
            <a:t> Information</a:t>
          </a:r>
        </a:p>
      </dsp:txBody>
      <dsp:txXfrm>
        <a:off x="5827285" y="1533620"/>
        <a:ext cx="1406002" cy="8729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E2FB3-A6D6-4CC6-98F1-8C356FB0B95E}">
      <dsp:nvSpPr>
        <dsp:cNvPr id="0" name=""/>
        <dsp:cNvSpPr/>
      </dsp:nvSpPr>
      <dsp:spPr>
        <a:xfrm rot="5400000">
          <a:off x="4641734" y="-1802105"/>
          <a:ext cx="976098" cy="4828032"/>
        </a:xfrm>
        <a:prstGeom prst="round2Same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a:lnSpc>
              <a:spcPct val="90000"/>
            </a:lnSpc>
            <a:spcBef>
              <a:spcPct val="0"/>
            </a:spcBef>
            <a:spcAft>
              <a:spcPct val="15000"/>
            </a:spcAft>
            <a:buChar char="•"/>
          </a:pPr>
          <a:r>
            <a:rPr lang="en-US" sz="2500" kern="1200"/>
            <a:t>By Program Staff</a:t>
          </a:r>
        </a:p>
      </dsp:txBody>
      <dsp:txXfrm rot="-5400000">
        <a:off x="2715768" y="171510"/>
        <a:ext cx="4780383" cy="880800"/>
      </dsp:txXfrm>
    </dsp:sp>
    <dsp:sp modelId="{194551B0-C3D3-437A-B72F-C804938322D3}">
      <dsp:nvSpPr>
        <dsp:cNvPr id="0" name=""/>
        <dsp:cNvSpPr/>
      </dsp:nvSpPr>
      <dsp:spPr>
        <a:xfrm>
          <a:off x="0" y="1848"/>
          <a:ext cx="2715768" cy="1220123"/>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kern="1200"/>
            <a:t>Completeness and Eligibility Reviews </a:t>
          </a:r>
        </a:p>
      </dsp:txBody>
      <dsp:txXfrm>
        <a:off x="59561" y="61409"/>
        <a:ext cx="2596646" cy="1101001"/>
      </dsp:txXfrm>
    </dsp:sp>
    <dsp:sp modelId="{3EF80D92-A4AF-4BBE-BA3D-522BF81B528E}">
      <dsp:nvSpPr>
        <dsp:cNvPr id="0" name=""/>
        <dsp:cNvSpPr/>
      </dsp:nvSpPr>
      <dsp:spPr>
        <a:xfrm rot="5400000">
          <a:off x="4641734" y="-520976"/>
          <a:ext cx="976098" cy="4828032"/>
        </a:xfrm>
        <a:prstGeom prst="round2SameRect">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rtl="0">
            <a:lnSpc>
              <a:spcPct val="90000"/>
            </a:lnSpc>
            <a:spcBef>
              <a:spcPct val="0"/>
            </a:spcBef>
            <a:spcAft>
              <a:spcPct val="15000"/>
            </a:spcAft>
            <a:buChar char="•"/>
          </a:pPr>
          <a:r>
            <a:rPr lang="en-US" sz="2500" kern="1200"/>
            <a:t>By</a:t>
          </a:r>
          <a:r>
            <a:rPr lang="en-US" sz="2500" kern="1200">
              <a:latin typeface="Calibri Light" panose="020F0302020204030204"/>
            </a:rPr>
            <a:t> </a:t>
          </a:r>
          <a:r>
            <a:rPr lang="en-US" sz="2500" kern="1200"/>
            <a:t> Independent/External Review Teams</a:t>
          </a:r>
          <a:r>
            <a:rPr lang="en-US" sz="2500" kern="1200">
              <a:latin typeface="Calibri Light" panose="020F0302020204030204"/>
            </a:rPr>
            <a:t> of Industry Experts.</a:t>
          </a:r>
        </a:p>
      </dsp:txBody>
      <dsp:txXfrm rot="-5400000">
        <a:off x="2715768" y="1452639"/>
        <a:ext cx="4780383" cy="880800"/>
      </dsp:txXfrm>
    </dsp:sp>
    <dsp:sp modelId="{7C31F728-13EF-464A-B3D4-67FA55915F0C}">
      <dsp:nvSpPr>
        <dsp:cNvPr id="0" name=""/>
        <dsp:cNvSpPr/>
      </dsp:nvSpPr>
      <dsp:spPr>
        <a:xfrm>
          <a:off x="0" y="1282978"/>
          <a:ext cx="2715768" cy="1220123"/>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kern="1200">
              <a:latin typeface="Calibri Light" panose="020F0302020204030204"/>
            </a:rPr>
            <a:t>Application</a:t>
          </a:r>
          <a:r>
            <a:rPr lang="en-US" sz="2400" kern="1200"/>
            <a:t> </a:t>
          </a:r>
          <a:r>
            <a:rPr lang="en-US" sz="2400" kern="1200">
              <a:latin typeface="Calibri Light" panose="020F0302020204030204"/>
            </a:rPr>
            <a:t>Reviewed &amp; Scored</a:t>
          </a:r>
          <a:endParaRPr lang="en-US" sz="2400" kern="1200"/>
        </a:p>
      </dsp:txBody>
      <dsp:txXfrm>
        <a:off x="59561" y="1342539"/>
        <a:ext cx="2596646" cy="1101001"/>
      </dsp:txXfrm>
    </dsp:sp>
    <dsp:sp modelId="{C15BEDA4-A348-4663-8463-0E311A591A09}">
      <dsp:nvSpPr>
        <dsp:cNvPr id="0" name=""/>
        <dsp:cNvSpPr/>
      </dsp:nvSpPr>
      <dsp:spPr>
        <a:xfrm rot="5400000">
          <a:off x="4641734" y="760153"/>
          <a:ext cx="976098" cy="4828032"/>
        </a:xfrm>
        <a:prstGeom prst="round2SameRect">
          <a:avLst/>
        </a:prstGeom>
        <a:solidFill>
          <a:schemeClr val="accent4">
            <a:tint val="40000"/>
            <a:alpha val="90000"/>
            <a:hueOff val="0"/>
            <a:satOff val="0"/>
            <a:lumOff val="0"/>
            <a:alphaOff val="0"/>
          </a:schemeClr>
        </a:solidFill>
        <a:ln w="158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rtl="0">
            <a:lnSpc>
              <a:spcPct val="90000"/>
            </a:lnSpc>
            <a:spcBef>
              <a:spcPct val="0"/>
            </a:spcBef>
            <a:spcAft>
              <a:spcPct val="15000"/>
            </a:spcAft>
            <a:buChar char="•"/>
          </a:pPr>
          <a:r>
            <a:rPr lang="en-US" sz="2500" kern="1200">
              <a:latin typeface="Calibri Light" panose="020F0302020204030204"/>
            </a:rPr>
            <a:t>Award Approvals or</a:t>
          </a:r>
          <a:r>
            <a:rPr lang="en-US" sz="2500" kern="1200"/>
            <a:t> </a:t>
          </a:r>
          <a:r>
            <a:rPr lang="en-US" sz="2500" kern="1200">
              <a:latin typeface="Calibri Light" panose="020F0302020204030204"/>
            </a:rPr>
            <a:t>Denial Letters</a:t>
          </a:r>
          <a:endParaRPr lang="en-US" sz="2500" kern="1200"/>
        </a:p>
      </dsp:txBody>
      <dsp:txXfrm rot="-5400000">
        <a:off x="2715768" y="2733769"/>
        <a:ext cx="4780383" cy="880800"/>
      </dsp:txXfrm>
    </dsp:sp>
    <dsp:sp modelId="{B571CB29-B0C7-445D-8888-821AB3F48C62}">
      <dsp:nvSpPr>
        <dsp:cNvPr id="0" name=""/>
        <dsp:cNvSpPr/>
      </dsp:nvSpPr>
      <dsp:spPr>
        <a:xfrm>
          <a:off x="0" y="2564107"/>
          <a:ext cx="2715768" cy="1220123"/>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latin typeface="Calibri Light" panose="020F0302020204030204"/>
            </a:rPr>
            <a:t>Notifications</a:t>
          </a:r>
          <a:endParaRPr lang="en-US" sz="2400" kern="1200"/>
        </a:p>
      </dsp:txBody>
      <dsp:txXfrm>
        <a:off x="59561" y="2623668"/>
        <a:ext cx="2596646" cy="11010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ACD51E-BACB-454E-AC05-D6D1FC2B982A}">
      <dsp:nvSpPr>
        <dsp:cNvPr id="0" name=""/>
        <dsp:cNvSpPr/>
      </dsp:nvSpPr>
      <dsp:spPr>
        <a:xfrm>
          <a:off x="4336" y="79492"/>
          <a:ext cx="1212549" cy="12125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20A3568-76DD-46A8-BEC0-A7001413C503}">
      <dsp:nvSpPr>
        <dsp:cNvPr id="0" name=""/>
        <dsp:cNvSpPr/>
      </dsp:nvSpPr>
      <dsp:spPr>
        <a:xfrm>
          <a:off x="4336" y="1448007"/>
          <a:ext cx="3464425" cy="519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00150">
            <a:lnSpc>
              <a:spcPct val="100000"/>
            </a:lnSpc>
            <a:spcBef>
              <a:spcPct val="0"/>
            </a:spcBef>
            <a:spcAft>
              <a:spcPct val="35000"/>
            </a:spcAft>
            <a:buNone/>
            <a:defRPr b="1"/>
          </a:pPr>
          <a:r>
            <a:rPr lang="en-US" sz="2700" kern="1200">
              <a:latin typeface="Times New Roman"/>
              <a:cs typeface="Times New Roman"/>
            </a:rPr>
            <a:t>Electronic Submission </a:t>
          </a:r>
        </a:p>
      </dsp:txBody>
      <dsp:txXfrm>
        <a:off x="4336" y="1448007"/>
        <a:ext cx="3464425" cy="519663"/>
      </dsp:txXfrm>
    </dsp:sp>
    <dsp:sp modelId="{A3129B49-D744-48F1-A4FD-E31930A4642D}">
      <dsp:nvSpPr>
        <dsp:cNvPr id="0" name=""/>
        <dsp:cNvSpPr/>
      </dsp:nvSpPr>
      <dsp:spPr>
        <a:xfrm>
          <a:off x="4336" y="2040212"/>
          <a:ext cx="3464425" cy="1666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rtl="0">
            <a:lnSpc>
              <a:spcPct val="100000"/>
            </a:lnSpc>
            <a:spcBef>
              <a:spcPct val="0"/>
            </a:spcBef>
            <a:spcAft>
              <a:spcPct val="35000"/>
            </a:spcAft>
            <a:buNone/>
          </a:pPr>
          <a:r>
            <a:rPr lang="en-US" sz="1700" kern="1200">
              <a:latin typeface="Times New Roman"/>
              <a:cs typeface="Times New Roman"/>
            </a:rPr>
            <a:t>Electronic Applications links found </a:t>
          </a:r>
          <a:r>
            <a:rPr lang="en-US" sz="1700" u="none" kern="1200">
              <a:latin typeface="Times New Roman"/>
              <a:cs typeface="Times New Roman"/>
            </a:rPr>
            <a:t>on the HCD page from </a:t>
          </a:r>
          <a:r>
            <a:rPr lang="en-US" sz="1700" u="none" kern="1200">
              <a:latin typeface="Times New Roman"/>
              <a:cs typeface="Times New Roman"/>
              <a:hlinkClick xmlns:r="http://schemas.openxmlformats.org/officeDocument/2006/relationships" r:id="rId3"/>
            </a:rPr>
            <a:t>www.memphistn.gov</a:t>
          </a:r>
          <a:r>
            <a:rPr lang="en-US" sz="1700" u="none" kern="1200">
              <a:latin typeface="Times New Roman"/>
              <a:cs typeface="Times New Roman"/>
            </a:rPr>
            <a:t>. Click "funding opportunities. </a:t>
          </a:r>
          <a:endParaRPr lang="en-US" sz="1700" u="sng" kern="1200">
            <a:latin typeface="Times New Roman"/>
            <a:cs typeface="Times New Roman"/>
          </a:endParaRPr>
        </a:p>
        <a:p>
          <a:pPr marL="0" lvl="0" indent="0" algn="l" defTabSz="755650">
            <a:lnSpc>
              <a:spcPct val="100000"/>
            </a:lnSpc>
            <a:spcBef>
              <a:spcPct val="0"/>
            </a:spcBef>
            <a:spcAft>
              <a:spcPct val="35000"/>
            </a:spcAft>
            <a:buNone/>
          </a:pPr>
          <a:r>
            <a:rPr lang="en-US" sz="1700" kern="1200">
              <a:latin typeface="Times New Roman"/>
              <a:cs typeface="Times New Roman"/>
            </a:rPr>
            <a:t>Applicant Profile </a:t>
          </a:r>
        </a:p>
        <a:p>
          <a:pPr marL="0" lvl="0" indent="0" algn="l" defTabSz="755650">
            <a:lnSpc>
              <a:spcPct val="100000"/>
            </a:lnSpc>
            <a:spcBef>
              <a:spcPct val="0"/>
            </a:spcBef>
            <a:spcAft>
              <a:spcPct val="35000"/>
            </a:spcAft>
            <a:buNone/>
          </a:pPr>
          <a:r>
            <a:rPr lang="en-US" sz="1700" kern="1200">
              <a:latin typeface="Times New Roman"/>
              <a:cs typeface="Times New Roman"/>
            </a:rPr>
            <a:t>Project Applications</a:t>
          </a:r>
        </a:p>
      </dsp:txBody>
      <dsp:txXfrm>
        <a:off x="4336" y="2040212"/>
        <a:ext cx="3464425" cy="1666374"/>
      </dsp:txXfrm>
    </dsp:sp>
    <dsp:sp modelId="{BE600C53-C247-4600-AF61-57C5CDB6FD78}">
      <dsp:nvSpPr>
        <dsp:cNvPr id="0" name=""/>
        <dsp:cNvSpPr/>
      </dsp:nvSpPr>
      <dsp:spPr>
        <a:xfrm>
          <a:off x="4075037" y="79492"/>
          <a:ext cx="1212549" cy="1212549"/>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7B1C4D-5061-4D7F-A768-2A4F6D0F97DB}">
      <dsp:nvSpPr>
        <dsp:cNvPr id="0" name=""/>
        <dsp:cNvSpPr/>
      </dsp:nvSpPr>
      <dsp:spPr>
        <a:xfrm>
          <a:off x="4075037" y="1448007"/>
          <a:ext cx="3464425" cy="519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00150">
            <a:lnSpc>
              <a:spcPct val="100000"/>
            </a:lnSpc>
            <a:spcBef>
              <a:spcPct val="0"/>
            </a:spcBef>
            <a:spcAft>
              <a:spcPct val="35000"/>
            </a:spcAft>
            <a:buNone/>
            <a:defRPr b="1"/>
          </a:pPr>
          <a:r>
            <a:rPr lang="en-US" sz="2700" kern="1200">
              <a:latin typeface="Times New Roman"/>
              <a:cs typeface="Times New Roman"/>
            </a:rPr>
            <a:t>Set Deadline</a:t>
          </a:r>
        </a:p>
      </dsp:txBody>
      <dsp:txXfrm>
        <a:off x="4075037" y="1448007"/>
        <a:ext cx="3464425" cy="519663"/>
      </dsp:txXfrm>
    </dsp:sp>
    <dsp:sp modelId="{A9332275-60E3-4D2F-A620-484C25C7F195}">
      <dsp:nvSpPr>
        <dsp:cNvPr id="0" name=""/>
        <dsp:cNvSpPr/>
      </dsp:nvSpPr>
      <dsp:spPr>
        <a:xfrm>
          <a:off x="4075037" y="2040212"/>
          <a:ext cx="3464425" cy="1666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rtl="0">
            <a:lnSpc>
              <a:spcPct val="100000"/>
            </a:lnSpc>
            <a:spcBef>
              <a:spcPct val="0"/>
            </a:spcBef>
            <a:spcAft>
              <a:spcPct val="35000"/>
            </a:spcAft>
            <a:buNone/>
          </a:pPr>
          <a:r>
            <a:rPr lang="en-US" sz="1700" kern="1200">
              <a:solidFill>
                <a:srgbClr val="FF0000"/>
              </a:solidFill>
              <a:latin typeface="Times New Roman"/>
              <a:cs typeface="Times New Roman"/>
            </a:rPr>
            <a:t> February 2, 2024 at 4:00 p.m.</a:t>
          </a:r>
          <a:r>
            <a:rPr lang="en-US" sz="1700" kern="1200">
              <a:latin typeface="Times New Roman"/>
              <a:cs typeface="Times New Roman"/>
            </a:rPr>
            <a:t> via electronic submission portal.</a:t>
          </a:r>
        </a:p>
      </dsp:txBody>
      <dsp:txXfrm>
        <a:off x="4075037" y="2040212"/>
        <a:ext cx="3464425" cy="16663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C3AF97-D299-4DE0-AB8A-B8500075D91B}">
      <dsp:nvSpPr>
        <dsp:cNvPr id="0" name=""/>
        <dsp:cNvSpPr/>
      </dsp:nvSpPr>
      <dsp:spPr>
        <a:xfrm>
          <a:off x="9910" y="1023929"/>
          <a:ext cx="461998" cy="4619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0056CB4-578F-4FF0-9396-E21B8D8E6B0A}">
      <dsp:nvSpPr>
        <dsp:cNvPr id="0" name=""/>
        <dsp:cNvSpPr/>
      </dsp:nvSpPr>
      <dsp:spPr>
        <a:xfrm>
          <a:off x="9910" y="1572943"/>
          <a:ext cx="1319996" cy="439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Access</a:t>
          </a:r>
        </a:p>
      </dsp:txBody>
      <dsp:txXfrm>
        <a:off x="9910" y="1572943"/>
        <a:ext cx="1319996" cy="439395"/>
      </dsp:txXfrm>
    </dsp:sp>
    <dsp:sp modelId="{F134758D-5C25-4E73-94D1-CEB57C1985EA}">
      <dsp:nvSpPr>
        <dsp:cNvPr id="0" name=""/>
        <dsp:cNvSpPr/>
      </dsp:nvSpPr>
      <dsp:spPr>
        <a:xfrm>
          <a:off x="9910" y="2052811"/>
          <a:ext cx="1319996" cy="9947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r>
            <a:rPr lang="en-US" sz="1100" kern="1200"/>
            <a:t>Access links to applications</a:t>
          </a:r>
          <a:r>
            <a:rPr lang="en-US" sz="1100" kern="1200">
              <a:latin typeface="Calibri Light" panose="020F0302020204030204"/>
            </a:rPr>
            <a:t> from HCD web page. Select "Funding Opportunities".</a:t>
          </a:r>
          <a:endParaRPr lang="en-US" sz="1100" kern="1200"/>
        </a:p>
      </dsp:txBody>
      <dsp:txXfrm>
        <a:off x="9910" y="2052811"/>
        <a:ext cx="1319996" cy="994724"/>
      </dsp:txXfrm>
    </dsp:sp>
    <dsp:sp modelId="{C3BD5C34-A032-4843-92A8-7231362332A4}">
      <dsp:nvSpPr>
        <dsp:cNvPr id="0" name=""/>
        <dsp:cNvSpPr/>
      </dsp:nvSpPr>
      <dsp:spPr>
        <a:xfrm>
          <a:off x="1560906" y="1023929"/>
          <a:ext cx="461998" cy="4619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12C8E3-CE62-44A9-95B6-961F5642F74D}">
      <dsp:nvSpPr>
        <dsp:cNvPr id="0" name=""/>
        <dsp:cNvSpPr/>
      </dsp:nvSpPr>
      <dsp:spPr>
        <a:xfrm>
          <a:off x="1560906" y="1572943"/>
          <a:ext cx="1319996" cy="439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Create</a:t>
          </a:r>
        </a:p>
      </dsp:txBody>
      <dsp:txXfrm>
        <a:off x="1560906" y="1572943"/>
        <a:ext cx="1319996" cy="439395"/>
      </dsp:txXfrm>
    </dsp:sp>
    <dsp:sp modelId="{24F689E4-3632-433D-AAAC-8F2EA8EB61A6}">
      <dsp:nvSpPr>
        <dsp:cNvPr id="0" name=""/>
        <dsp:cNvSpPr/>
      </dsp:nvSpPr>
      <dsp:spPr>
        <a:xfrm>
          <a:off x="1560906" y="2052811"/>
          <a:ext cx="1319996" cy="9947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r>
            <a:rPr lang="en-US" sz="1100" kern="1200"/>
            <a:t>Create an account with email and password</a:t>
          </a:r>
          <a:r>
            <a:rPr lang="en-US" sz="1100" kern="1200">
              <a:latin typeface="Calibri Light" panose="020F0302020204030204"/>
            </a:rPr>
            <a:t>.</a:t>
          </a:r>
          <a:endParaRPr lang="en-US" sz="1100" kern="1200"/>
        </a:p>
      </dsp:txBody>
      <dsp:txXfrm>
        <a:off x="1560906" y="2052811"/>
        <a:ext cx="1319996" cy="994724"/>
      </dsp:txXfrm>
    </dsp:sp>
    <dsp:sp modelId="{DBCB30BD-C875-45C1-BC2F-93DBFBA4E86D}">
      <dsp:nvSpPr>
        <dsp:cNvPr id="0" name=""/>
        <dsp:cNvSpPr/>
      </dsp:nvSpPr>
      <dsp:spPr>
        <a:xfrm>
          <a:off x="3111901" y="1023929"/>
          <a:ext cx="461998" cy="46199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43EC396-3B82-4F1C-A00A-4CAFB643974F}">
      <dsp:nvSpPr>
        <dsp:cNvPr id="0" name=""/>
        <dsp:cNvSpPr/>
      </dsp:nvSpPr>
      <dsp:spPr>
        <a:xfrm>
          <a:off x="3111901" y="1572943"/>
          <a:ext cx="1319996" cy="439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cs typeface="Calibri Light" panose="020F0302020204030204"/>
            </a:rPr>
            <a:t>Program Overview</a:t>
          </a:r>
          <a:endParaRPr lang="en-US" sz="1400" kern="1200"/>
        </a:p>
      </dsp:txBody>
      <dsp:txXfrm>
        <a:off x="3111901" y="1572943"/>
        <a:ext cx="1319996" cy="439395"/>
      </dsp:txXfrm>
    </dsp:sp>
    <dsp:sp modelId="{645D2356-1024-4E14-9881-68BC844C00A6}">
      <dsp:nvSpPr>
        <dsp:cNvPr id="0" name=""/>
        <dsp:cNvSpPr/>
      </dsp:nvSpPr>
      <dsp:spPr>
        <a:xfrm>
          <a:off x="3111901" y="2052811"/>
          <a:ext cx="1319996" cy="9947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r>
            <a:rPr lang="en-US" sz="1100" kern="1200" dirty="0"/>
            <a:t>Review Program Guidelines</a:t>
          </a:r>
        </a:p>
        <a:p>
          <a:pPr marL="0" lvl="0" indent="0" algn="l" defTabSz="488950">
            <a:lnSpc>
              <a:spcPct val="100000"/>
            </a:lnSpc>
            <a:spcBef>
              <a:spcPct val="0"/>
            </a:spcBef>
            <a:spcAft>
              <a:spcPct val="35000"/>
            </a:spcAft>
            <a:buNone/>
          </a:pPr>
          <a:r>
            <a:rPr lang="en-US" sz="1100" kern="1200" dirty="0"/>
            <a:t>Matrix of Required Documents. </a:t>
          </a:r>
        </a:p>
        <a:p>
          <a:pPr marL="0" lvl="0" indent="0" algn="l" defTabSz="488950">
            <a:lnSpc>
              <a:spcPct val="100000"/>
            </a:lnSpc>
            <a:spcBef>
              <a:spcPct val="0"/>
            </a:spcBef>
            <a:spcAft>
              <a:spcPct val="35000"/>
            </a:spcAft>
            <a:buNone/>
          </a:pPr>
          <a:endParaRPr lang="en-US" sz="1100" kern="1200"/>
        </a:p>
      </dsp:txBody>
      <dsp:txXfrm>
        <a:off x="3111901" y="2052811"/>
        <a:ext cx="1319996" cy="994724"/>
      </dsp:txXfrm>
    </dsp:sp>
    <dsp:sp modelId="{0743CCB2-13F1-4E87-B4A8-9143C809FB4F}">
      <dsp:nvSpPr>
        <dsp:cNvPr id="0" name=""/>
        <dsp:cNvSpPr/>
      </dsp:nvSpPr>
      <dsp:spPr>
        <a:xfrm>
          <a:off x="4662897" y="902698"/>
          <a:ext cx="461998" cy="46199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291C96-05A2-4D21-8099-6534CD699784}">
      <dsp:nvSpPr>
        <dsp:cNvPr id="0" name=""/>
        <dsp:cNvSpPr/>
      </dsp:nvSpPr>
      <dsp:spPr>
        <a:xfrm>
          <a:off x="4662897" y="327635"/>
          <a:ext cx="1319996" cy="2687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endParaRPr lang="en-US" sz="1400" b="1" kern="1200"/>
        </a:p>
      </dsp:txBody>
      <dsp:txXfrm>
        <a:off x="4662897" y="327635"/>
        <a:ext cx="1319996" cy="2687549"/>
      </dsp:txXfrm>
    </dsp:sp>
    <dsp:sp modelId="{8AF24A57-84F8-4594-8E7E-56B18B10F074}">
      <dsp:nvSpPr>
        <dsp:cNvPr id="0" name=""/>
        <dsp:cNvSpPr/>
      </dsp:nvSpPr>
      <dsp:spPr>
        <a:xfrm>
          <a:off x="4662897" y="1114054"/>
          <a:ext cx="1319996" cy="2629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endParaRPr lang="en-US" sz="1100" b="1" kern="1200" dirty="0">
            <a:latin typeface="Calibri Light" panose="020F0302020204030204"/>
            <a:cs typeface="Calibri Light" panose="020F0302020204030204"/>
          </a:endParaRPr>
        </a:p>
        <a:p>
          <a:pPr marL="0" lvl="0" indent="0" algn="l" defTabSz="488950">
            <a:lnSpc>
              <a:spcPct val="100000"/>
            </a:lnSpc>
            <a:spcBef>
              <a:spcPct val="0"/>
            </a:spcBef>
            <a:spcAft>
              <a:spcPct val="35000"/>
            </a:spcAft>
            <a:buNone/>
          </a:pPr>
          <a:endParaRPr lang="en-US" sz="1100" b="1" kern="1200" dirty="0">
            <a:latin typeface="Calibri Light" panose="020F0302020204030204"/>
            <a:cs typeface="Calibri Light" panose="020F0302020204030204"/>
          </a:endParaRPr>
        </a:p>
        <a:p>
          <a:pPr marL="0" lvl="0" indent="0" algn="l" defTabSz="488950">
            <a:lnSpc>
              <a:spcPct val="100000"/>
            </a:lnSpc>
            <a:spcBef>
              <a:spcPct val="0"/>
            </a:spcBef>
            <a:spcAft>
              <a:spcPct val="35000"/>
            </a:spcAft>
            <a:buNone/>
          </a:pPr>
          <a:r>
            <a:rPr lang="en-US" sz="1100" b="1" kern="1200" dirty="0">
              <a:latin typeface="Calibri Light" panose="020F0302020204030204"/>
              <a:cs typeface="Calibri Light" panose="020F0302020204030204"/>
            </a:rPr>
            <a:t>Program Application</a:t>
          </a:r>
        </a:p>
        <a:p>
          <a:pPr marL="0" lvl="0" indent="0" algn="l" defTabSz="488950">
            <a:lnSpc>
              <a:spcPct val="100000"/>
            </a:lnSpc>
            <a:spcBef>
              <a:spcPct val="0"/>
            </a:spcBef>
            <a:spcAft>
              <a:spcPct val="35000"/>
            </a:spcAft>
            <a:buNone/>
          </a:pPr>
          <a:r>
            <a:rPr lang="en-US" sz="1100" kern="1200" dirty="0"/>
            <a:t>Complete program application(s)</a:t>
          </a:r>
        </a:p>
        <a:p>
          <a:pPr marL="0" lvl="0" indent="0" algn="l" defTabSz="488950">
            <a:lnSpc>
              <a:spcPct val="100000"/>
            </a:lnSpc>
            <a:spcBef>
              <a:spcPct val="0"/>
            </a:spcBef>
            <a:spcAft>
              <a:spcPct val="35000"/>
            </a:spcAft>
            <a:buNone/>
          </a:pPr>
          <a:r>
            <a:rPr lang="en-US" sz="1100" kern="1200" dirty="0"/>
            <a:t>Move to Application Agency information, upload required documents, agency and program budgets, experience narratives.</a:t>
          </a:r>
        </a:p>
        <a:p>
          <a:pPr marL="0" lvl="0" indent="0" algn="l" defTabSz="488950">
            <a:lnSpc>
              <a:spcPct val="100000"/>
            </a:lnSpc>
            <a:spcBef>
              <a:spcPct val="0"/>
            </a:spcBef>
            <a:spcAft>
              <a:spcPct val="35000"/>
            </a:spcAft>
            <a:buNone/>
          </a:pPr>
          <a:endParaRPr lang="en-US" sz="1100" kern="1200" dirty="0"/>
        </a:p>
        <a:p>
          <a:pPr marL="0" lvl="0" indent="0" algn="l" defTabSz="488950">
            <a:lnSpc>
              <a:spcPct val="100000"/>
            </a:lnSpc>
            <a:spcBef>
              <a:spcPct val="0"/>
            </a:spcBef>
            <a:spcAft>
              <a:spcPct val="35000"/>
            </a:spcAft>
            <a:buNone/>
          </a:pPr>
          <a:endParaRPr lang="en-US" sz="1100" kern="1200" dirty="0"/>
        </a:p>
      </dsp:txBody>
      <dsp:txXfrm>
        <a:off x="4662897" y="1114054"/>
        <a:ext cx="1319996" cy="2629776"/>
      </dsp:txXfrm>
    </dsp:sp>
    <dsp:sp modelId="{677E53CE-222B-4120-AB15-BF7C472BB5DE}">
      <dsp:nvSpPr>
        <dsp:cNvPr id="0" name=""/>
        <dsp:cNvSpPr/>
      </dsp:nvSpPr>
      <dsp:spPr>
        <a:xfrm>
          <a:off x="6213893" y="1023929"/>
          <a:ext cx="461998" cy="46199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A7F47CA-A8BA-4A7A-BEFD-140387C9F071}">
      <dsp:nvSpPr>
        <dsp:cNvPr id="0" name=""/>
        <dsp:cNvSpPr/>
      </dsp:nvSpPr>
      <dsp:spPr>
        <a:xfrm>
          <a:off x="6213893" y="1572943"/>
          <a:ext cx="1319996" cy="439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cs typeface="Calibri Light" panose="020F0302020204030204"/>
            </a:rPr>
            <a:t>Save/Submit</a:t>
          </a:r>
          <a:endParaRPr lang="en-US" sz="1400" kern="1200"/>
        </a:p>
      </dsp:txBody>
      <dsp:txXfrm>
        <a:off x="6213893" y="1572943"/>
        <a:ext cx="1319996" cy="439395"/>
      </dsp:txXfrm>
    </dsp:sp>
    <dsp:sp modelId="{BBAD6FE1-BEE3-410D-85D1-58646DE19668}">
      <dsp:nvSpPr>
        <dsp:cNvPr id="0" name=""/>
        <dsp:cNvSpPr/>
      </dsp:nvSpPr>
      <dsp:spPr>
        <a:xfrm>
          <a:off x="6213893" y="2052811"/>
          <a:ext cx="1319996" cy="9947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r>
            <a:rPr lang="en-US" sz="1100" kern="1200" dirty="0"/>
            <a:t>Applications can be saved until ready for submission</a:t>
          </a:r>
          <a:r>
            <a:rPr lang="en-US" sz="1100" kern="1200" dirty="0">
              <a:latin typeface="Calibri Light" panose="020F0302020204030204"/>
            </a:rPr>
            <a:t>.  Please print application for your files.</a:t>
          </a:r>
          <a:endParaRPr lang="en-US" sz="1100" kern="1200" dirty="0"/>
        </a:p>
      </dsp:txBody>
      <dsp:txXfrm>
        <a:off x="6213893" y="2052811"/>
        <a:ext cx="1319996" cy="9947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7E2757-9CB8-42C1-99E2-89A66F676FE0}">
      <dsp:nvSpPr>
        <dsp:cNvPr id="0" name=""/>
        <dsp:cNvSpPr/>
      </dsp:nvSpPr>
      <dsp:spPr>
        <a:xfrm>
          <a:off x="0" y="4252987"/>
          <a:ext cx="5276595" cy="139592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Times New Roman"/>
              <a:cs typeface="Times New Roman"/>
            </a:rPr>
            <a:t>All trainings will be held virtually (meeting link will be posted on HCD website). All applicants are strongly encouraged to attend.</a:t>
          </a:r>
          <a:r>
            <a:rPr lang="en-US" sz="2000" b="1" kern="1200">
              <a:latin typeface="Calibri Light" panose="020F0302020204030204"/>
            </a:rPr>
            <a:t> </a:t>
          </a:r>
          <a:endParaRPr lang="en-US" sz="2000" kern="1200"/>
        </a:p>
      </dsp:txBody>
      <dsp:txXfrm>
        <a:off x="0" y="4252987"/>
        <a:ext cx="5276595" cy="1395925"/>
      </dsp:txXfrm>
    </dsp:sp>
    <dsp:sp modelId="{156919A6-0D2B-40DD-AFB0-62389876825F}">
      <dsp:nvSpPr>
        <dsp:cNvPr id="0" name=""/>
        <dsp:cNvSpPr/>
      </dsp:nvSpPr>
      <dsp:spPr>
        <a:xfrm rot="10800000">
          <a:off x="0" y="2126993"/>
          <a:ext cx="5276595" cy="2146933"/>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rtl="0">
            <a:lnSpc>
              <a:spcPct val="90000"/>
            </a:lnSpc>
            <a:spcBef>
              <a:spcPct val="0"/>
            </a:spcBef>
            <a:spcAft>
              <a:spcPct val="35000"/>
            </a:spcAft>
            <a:buNone/>
          </a:pPr>
          <a:r>
            <a:rPr lang="en-US" sz="3200" kern="1200">
              <a:solidFill>
                <a:schemeClr val="tx1"/>
              </a:solidFill>
              <a:latin typeface="Times New Roman"/>
              <a:cs typeface="Times New Roman"/>
            </a:rPr>
            <a:t>Wednesday,  January 4  </a:t>
          </a:r>
        </a:p>
        <a:p>
          <a:pPr marL="0" lvl="0" indent="0" algn="ctr" defTabSz="1422400" rtl="0">
            <a:lnSpc>
              <a:spcPct val="90000"/>
            </a:lnSpc>
            <a:spcBef>
              <a:spcPct val="0"/>
            </a:spcBef>
            <a:spcAft>
              <a:spcPct val="35000"/>
            </a:spcAft>
            <a:buNone/>
          </a:pPr>
          <a:r>
            <a:rPr lang="en-US" sz="3200" kern="1200">
              <a:solidFill>
                <a:schemeClr val="tx1"/>
              </a:solidFill>
              <a:latin typeface="Times New Roman"/>
              <a:cs typeface="Times New Roman"/>
            </a:rPr>
            <a:t>10:00 a.m. – 11:00 a.m.</a:t>
          </a:r>
        </a:p>
      </dsp:txBody>
      <dsp:txXfrm rot="10800000">
        <a:off x="0" y="2126993"/>
        <a:ext cx="5276595" cy="1395013"/>
      </dsp:txXfrm>
    </dsp:sp>
    <dsp:sp modelId="{968D6808-C674-4813-B165-060C022D9F8C}">
      <dsp:nvSpPr>
        <dsp:cNvPr id="0" name=""/>
        <dsp:cNvSpPr/>
      </dsp:nvSpPr>
      <dsp:spPr>
        <a:xfrm rot="10800000">
          <a:off x="0" y="998"/>
          <a:ext cx="5276595" cy="2146933"/>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kern="1200">
              <a:solidFill>
                <a:schemeClr val="tx1"/>
              </a:solidFill>
              <a:latin typeface="Times New Roman"/>
              <a:cs typeface="Times New Roman"/>
            </a:rPr>
            <a:t>Wednesday, December 14</a:t>
          </a:r>
          <a:endParaRPr lang="en-US" sz="2800" kern="1200">
            <a:solidFill>
              <a:schemeClr val="tx1"/>
            </a:solidFill>
            <a:latin typeface="Times New Roman" panose="02020603050405020304" pitchFamily="18" charset="0"/>
            <a:cs typeface="Times New Roman" panose="02020603050405020304" pitchFamily="18" charset="0"/>
          </a:endParaRPr>
        </a:p>
        <a:p>
          <a:pPr marL="0" lvl="0" indent="0" algn="ctr" defTabSz="1244600" rtl="0">
            <a:lnSpc>
              <a:spcPct val="90000"/>
            </a:lnSpc>
            <a:spcBef>
              <a:spcPct val="0"/>
            </a:spcBef>
            <a:spcAft>
              <a:spcPct val="35000"/>
            </a:spcAft>
            <a:buNone/>
          </a:pPr>
          <a:r>
            <a:rPr lang="en-US" sz="2800" kern="1200">
              <a:solidFill>
                <a:schemeClr val="tx1"/>
              </a:solidFill>
              <a:latin typeface="Times New Roman"/>
              <a:cs typeface="Times New Roman"/>
            </a:rPr>
            <a:t> 1:00 p.m. - 2:00 p.m.</a:t>
          </a:r>
        </a:p>
      </dsp:txBody>
      <dsp:txXfrm rot="10800000">
        <a:off x="0" y="998"/>
        <a:ext cx="5276595" cy="13950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0B478-F174-483D-BB6C-E0D4F54AD045}">
      <dsp:nvSpPr>
        <dsp:cNvPr id="0" name=""/>
        <dsp:cNvSpPr/>
      </dsp:nvSpPr>
      <dsp:spPr>
        <a:xfrm>
          <a:off x="0" y="4252987"/>
          <a:ext cx="5098256" cy="139592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a:cs typeface="Times New Roman"/>
            </a:rPr>
            <a:t>For more information about submitting your grant application contact </a:t>
          </a:r>
          <a:r>
            <a:rPr lang="en-US" sz="1800" b="1" kern="1200">
              <a:latin typeface="Times New Roman"/>
              <a:cs typeface="Times New Roman"/>
            </a:rPr>
            <a:t>Tonya Johnson, Grants Coordinator at  (901) 636-7387</a:t>
          </a:r>
          <a:r>
            <a:rPr lang="en-US" sz="1800" kern="1200">
              <a:latin typeface="Times New Roman"/>
              <a:cs typeface="Times New Roman"/>
            </a:rPr>
            <a:t> or </a:t>
          </a:r>
          <a:r>
            <a:rPr lang="en-US" sz="2000" kern="1200">
              <a:latin typeface="Times New Roman"/>
              <a:cs typeface="Times New Roman"/>
              <a:hlinkClick xmlns:r="http://schemas.openxmlformats.org/officeDocument/2006/relationships" r:id="rId1"/>
            </a:rPr>
            <a:t>Tonya.Johnson@memphistn.gov</a:t>
          </a:r>
          <a:r>
            <a:rPr lang="en-US" sz="2000" kern="1200">
              <a:latin typeface="Times New Roman"/>
              <a:cs typeface="Times New Roman"/>
            </a:rPr>
            <a:t>.</a:t>
          </a:r>
        </a:p>
      </dsp:txBody>
      <dsp:txXfrm>
        <a:off x="0" y="4252987"/>
        <a:ext cx="5098256" cy="1395925"/>
      </dsp:txXfrm>
    </dsp:sp>
    <dsp:sp modelId="{D87C2D9B-B218-4095-8D14-7F1FEDB9D8DA}">
      <dsp:nvSpPr>
        <dsp:cNvPr id="0" name=""/>
        <dsp:cNvSpPr/>
      </dsp:nvSpPr>
      <dsp:spPr>
        <a:xfrm rot="10800000">
          <a:off x="0" y="2126993"/>
          <a:ext cx="5098256" cy="2146933"/>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a:latin typeface="Times New Roman"/>
              <a:cs typeface="Times New Roman"/>
            </a:rPr>
            <a:t>Remainder of the workshop is an opportunity for attendees to meet with staff from various programs.</a:t>
          </a:r>
        </a:p>
      </dsp:txBody>
      <dsp:txXfrm rot="-10800000">
        <a:off x="0" y="2126993"/>
        <a:ext cx="5098256" cy="753573"/>
      </dsp:txXfrm>
    </dsp:sp>
    <dsp:sp modelId="{1B45B7CA-3E3A-4DE5-8BFD-857AE237F655}">
      <dsp:nvSpPr>
        <dsp:cNvPr id="0" name=""/>
        <dsp:cNvSpPr/>
      </dsp:nvSpPr>
      <dsp:spPr>
        <a:xfrm>
          <a:off x="2489" y="2880566"/>
          <a:ext cx="1697759" cy="641933"/>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marL="0" lvl="0" indent="0" algn="ctr" defTabSz="666750">
            <a:lnSpc>
              <a:spcPct val="90000"/>
            </a:lnSpc>
            <a:spcBef>
              <a:spcPct val="0"/>
            </a:spcBef>
            <a:spcAft>
              <a:spcPct val="35000"/>
            </a:spcAft>
            <a:buNone/>
          </a:pPr>
          <a:r>
            <a:rPr lang="en-US" sz="1500" b="0" kern="1200"/>
            <a:t>Learn more about each program</a:t>
          </a:r>
        </a:p>
      </dsp:txBody>
      <dsp:txXfrm>
        <a:off x="2489" y="2880566"/>
        <a:ext cx="1697759" cy="641933"/>
      </dsp:txXfrm>
    </dsp:sp>
    <dsp:sp modelId="{E4865147-FDFD-4E87-B8DA-C0725276170B}">
      <dsp:nvSpPr>
        <dsp:cNvPr id="0" name=""/>
        <dsp:cNvSpPr/>
      </dsp:nvSpPr>
      <dsp:spPr>
        <a:xfrm>
          <a:off x="1700248" y="2880566"/>
          <a:ext cx="1697759" cy="641933"/>
        </a:xfrm>
        <a:prstGeom prst="rect">
          <a:avLst/>
        </a:prstGeom>
        <a:solidFill>
          <a:schemeClr val="accent2">
            <a:tint val="40000"/>
            <a:alpha val="90000"/>
            <a:hueOff val="-928920"/>
            <a:satOff val="1961"/>
            <a:lumOff val="202"/>
            <a:alphaOff val="0"/>
          </a:schemeClr>
        </a:solidFill>
        <a:ln w="15875" cap="flat" cmpd="sng" algn="ctr">
          <a:solidFill>
            <a:schemeClr val="accent2">
              <a:tint val="40000"/>
              <a:alpha val="90000"/>
              <a:hueOff val="-928920"/>
              <a:satOff val="1961"/>
              <a:lumOff val="20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marL="0" lvl="0" indent="0" algn="ctr" defTabSz="666750" rtl="0">
            <a:lnSpc>
              <a:spcPct val="90000"/>
            </a:lnSpc>
            <a:spcBef>
              <a:spcPct val="0"/>
            </a:spcBef>
            <a:spcAft>
              <a:spcPct val="35000"/>
            </a:spcAft>
            <a:buNone/>
          </a:pPr>
          <a:r>
            <a:rPr lang="en-US" sz="1500" b="0" kern="1200"/>
            <a:t>Discuss </a:t>
          </a:r>
          <a:r>
            <a:rPr lang="en-US" sz="1500" b="0" kern="1200">
              <a:latin typeface="Calibri Light" panose="020F0302020204030204"/>
            </a:rPr>
            <a:t>program ideas</a:t>
          </a:r>
          <a:endParaRPr lang="en-US" sz="1500" b="0" kern="1200"/>
        </a:p>
      </dsp:txBody>
      <dsp:txXfrm>
        <a:off x="1700248" y="2880566"/>
        <a:ext cx="1697759" cy="641933"/>
      </dsp:txXfrm>
    </dsp:sp>
    <dsp:sp modelId="{FBF1989F-9451-4318-ADF3-3C8858D6967B}">
      <dsp:nvSpPr>
        <dsp:cNvPr id="0" name=""/>
        <dsp:cNvSpPr/>
      </dsp:nvSpPr>
      <dsp:spPr>
        <a:xfrm>
          <a:off x="3398007" y="2880566"/>
          <a:ext cx="1697759" cy="641933"/>
        </a:xfrm>
        <a:prstGeom prst="rect">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marL="0" lvl="0" indent="0" algn="ctr" defTabSz="666750">
            <a:lnSpc>
              <a:spcPct val="90000"/>
            </a:lnSpc>
            <a:spcBef>
              <a:spcPct val="0"/>
            </a:spcBef>
            <a:spcAft>
              <a:spcPct val="35000"/>
            </a:spcAft>
            <a:buNone/>
          </a:pPr>
          <a:r>
            <a:rPr lang="en-US" sz="1500" b="0" kern="1200"/>
            <a:t>Ask questions</a:t>
          </a:r>
        </a:p>
      </dsp:txBody>
      <dsp:txXfrm>
        <a:off x="3398007" y="2880566"/>
        <a:ext cx="1697759" cy="641933"/>
      </dsp:txXfrm>
    </dsp:sp>
    <dsp:sp modelId="{CD62D13F-EBFE-4D69-B10C-842FEEEC382C}">
      <dsp:nvSpPr>
        <dsp:cNvPr id="0" name=""/>
        <dsp:cNvSpPr/>
      </dsp:nvSpPr>
      <dsp:spPr>
        <a:xfrm rot="10800000">
          <a:off x="0" y="998"/>
          <a:ext cx="5098256" cy="2146933"/>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a:cs typeface="Times New Roman"/>
            </a:rPr>
            <a:t>General Questions</a:t>
          </a:r>
        </a:p>
      </dsp:txBody>
      <dsp:txXfrm rot="10800000">
        <a:off x="0" y="998"/>
        <a:ext cx="5098256" cy="139501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A3AFA9-A347-4A4E-8E7C-1E83D0F1418B}">
      <dsp:nvSpPr>
        <dsp:cNvPr id="0" name=""/>
        <dsp:cNvSpPr/>
      </dsp:nvSpPr>
      <dsp:spPr>
        <a:xfrm>
          <a:off x="0" y="1849908"/>
          <a:ext cx="7529423"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196B3C5E-2481-403D-A09A-D6FF7AFED43D}">
      <dsp:nvSpPr>
        <dsp:cNvPr id="0" name=""/>
        <dsp:cNvSpPr/>
      </dsp:nvSpPr>
      <dsp:spPr>
        <a:xfrm rot="8100000">
          <a:off x="57468" y="426331"/>
          <a:ext cx="272081" cy="272081"/>
        </a:xfrm>
        <a:prstGeom prst="teardrop">
          <a:avLst>
            <a:gd name="adj" fmla="val 115000"/>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34F488-C021-4BAA-B0CA-519AB051CB1C}">
      <dsp:nvSpPr>
        <dsp:cNvPr id="0" name=""/>
        <dsp:cNvSpPr/>
      </dsp:nvSpPr>
      <dsp:spPr>
        <a:xfrm>
          <a:off x="87693" y="456557"/>
          <a:ext cx="211629" cy="211629"/>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ED706112-5269-4995-BF9E-AD50B71C2A45}">
      <dsp:nvSpPr>
        <dsp:cNvPr id="0" name=""/>
        <dsp:cNvSpPr/>
      </dsp:nvSpPr>
      <dsp:spPr>
        <a:xfrm>
          <a:off x="385899" y="754762"/>
          <a:ext cx="2505941" cy="1095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Neighborhood Partnership Grant (NPG)</a:t>
          </a:r>
        </a:p>
      </dsp:txBody>
      <dsp:txXfrm>
        <a:off x="385899" y="754762"/>
        <a:ext cx="2505941" cy="1095145"/>
      </dsp:txXfrm>
    </dsp:sp>
    <dsp:sp modelId="{E9C76345-222D-4B7E-8FC0-B7FDFE7EC98B}">
      <dsp:nvSpPr>
        <dsp:cNvPr id="0" name=""/>
        <dsp:cNvSpPr/>
      </dsp:nvSpPr>
      <dsp:spPr>
        <a:xfrm>
          <a:off x="385899" y="369981"/>
          <a:ext cx="2505941" cy="384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latin typeface="Calibri Light" panose="020F0302020204030204"/>
            </a:rPr>
            <a:t> </a:t>
          </a:r>
          <a:endParaRPr lang="en-US" sz="2000" kern="1200"/>
        </a:p>
      </dsp:txBody>
      <dsp:txXfrm>
        <a:off x="385899" y="369981"/>
        <a:ext cx="2505941" cy="384780"/>
      </dsp:txXfrm>
    </dsp:sp>
    <dsp:sp modelId="{8857429D-AEF4-4EAA-8C8A-C7679C602405}">
      <dsp:nvSpPr>
        <dsp:cNvPr id="0" name=""/>
        <dsp:cNvSpPr/>
      </dsp:nvSpPr>
      <dsp:spPr>
        <a:xfrm>
          <a:off x="193508" y="754762"/>
          <a:ext cx="0" cy="1095145"/>
        </a:xfrm>
        <a:prstGeom prst="line">
          <a:avLst/>
        </a:prstGeom>
        <a:noFill/>
        <a:ln w="1270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E35B4F59-77A4-4372-BBC3-27131E45751A}">
      <dsp:nvSpPr>
        <dsp:cNvPr id="0" name=""/>
        <dsp:cNvSpPr/>
      </dsp:nvSpPr>
      <dsp:spPr>
        <a:xfrm>
          <a:off x="157997" y="1815277"/>
          <a:ext cx="69260" cy="69260"/>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DA46D9-55F0-4250-8DD5-8C069B012F0B}">
      <dsp:nvSpPr>
        <dsp:cNvPr id="0" name=""/>
        <dsp:cNvSpPr/>
      </dsp:nvSpPr>
      <dsp:spPr>
        <a:xfrm rot="18900000">
          <a:off x="1560128" y="3001403"/>
          <a:ext cx="272081" cy="272081"/>
        </a:xfrm>
        <a:prstGeom prst="teardrop">
          <a:avLst>
            <a:gd name="adj" fmla="val 115000"/>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F6A7FE-5A68-40E4-BC0E-8938F8287768}">
      <dsp:nvSpPr>
        <dsp:cNvPr id="0" name=""/>
        <dsp:cNvSpPr/>
      </dsp:nvSpPr>
      <dsp:spPr>
        <a:xfrm>
          <a:off x="1590353" y="3031629"/>
          <a:ext cx="211629" cy="211629"/>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0ED4FD55-F421-4991-9381-6393E67436F1}">
      <dsp:nvSpPr>
        <dsp:cNvPr id="0" name=""/>
        <dsp:cNvSpPr/>
      </dsp:nvSpPr>
      <dsp:spPr>
        <a:xfrm>
          <a:off x="1888559" y="1849908"/>
          <a:ext cx="2505941" cy="1095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Emergency Solutions Grant (ESG) </a:t>
          </a:r>
        </a:p>
      </dsp:txBody>
      <dsp:txXfrm>
        <a:off x="1888559" y="1849908"/>
        <a:ext cx="2505941" cy="1095145"/>
      </dsp:txXfrm>
    </dsp:sp>
    <dsp:sp modelId="{4E00650D-EDCE-436A-90C2-09629762CA95}">
      <dsp:nvSpPr>
        <dsp:cNvPr id="0" name=""/>
        <dsp:cNvSpPr/>
      </dsp:nvSpPr>
      <dsp:spPr>
        <a:xfrm>
          <a:off x="1888559" y="2945053"/>
          <a:ext cx="2505941" cy="384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latin typeface="Calibri Light" panose="020F0302020204030204"/>
            </a:rPr>
            <a:t> </a:t>
          </a:r>
          <a:endParaRPr lang="en-US" sz="2000" kern="1200"/>
        </a:p>
      </dsp:txBody>
      <dsp:txXfrm>
        <a:off x="1888559" y="2945053"/>
        <a:ext cx="2505941" cy="384780"/>
      </dsp:txXfrm>
    </dsp:sp>
    <dsp:sp modelId="{C3319572-6FCC-4818-8991-09FBC62E04FE}">
      <dsp:nvSpPr>
        <dsp:cNvPr id="0" name=""/>
        <dsp:cNvSpPr/>
      </dsp:nvSpPr>
      <dsp:spPr>
        <a:xfrm>
          <a:off x="1696168" y="1849908"/>
          <a:ext cx="0" cy="1095145"/>
        </a:xfrm>
        <a:prstGeom prst="line">
          <a:avLst/>
        </a:prstGeom>
        <a:noFill/>
        <a:ln w="1270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A2F5EE5E-B63C-4E13-9807-369E8AD0B420}">
      <dsp:nvSpPr>
        <dsp:cNvPr id="0" name=""/>
        <dsp:cNvSpPr/>
      </dsp:nvSpPr>
      <dsp:spPr>
        <a:xfrm>
          <a:off x="1660657" y="1815277"/>
          <a:ext cx="69260" cy="69260"/>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BAA9FA-283E-4854-88E0-CA52FAE37A47}">
      <dsp:nvSpPr>
        <dsp:cNvPr id="0" name=""/>
        <dsp:cNvSpPr/>
      </dsp:nvSpPr>
      <dsp:spPr>
        <a:xfrm rot="8100000">
          <a:off x="3062788" y="426331"/>
          <a:ext cx="272081" cy="272081"/>
        </a:xfrm>
        <a:prstGeom prst="teardrop">
          <a:avLst>
            <a:gd name="adj" fmla="val 115000"/>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58D42F-1F9B-4B5C-9FC5-AFCD06608BFA}">
      <dsp:nvSpPr>
        <dsp:cNvPr id="0" name=""/>
        <dsp:cNvSpPr/>
      </dsp:nvSpPr>
      <dsp:spPr>
        <a:xfrm>
          <a:off x="3093014" y="456557"/>
          <a:ext cx="211629" cy="211629"/>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F6124A36-EDB6-4A19-B968-B99F5D4A1BBD}">
      <dsp:nvSpPr>
        <dsp:cNvPr id="0" name=""/>
        <dsp:cNvSpPr/>
      </dsp:nvSpPr>
      <dsp:spPr>
        <a:xfrm>
          <a:off x="3414587" y="754762"/>
          <a:ext cx="2459205" cy="1095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Housing Opportunities For People </a:t>
          </a:r>
          <a:r>
            <a:rPr lang="en-US" sz="1500" kern="1200"/>
            <a:t>With Aids  (HOPWA)</a:t>
          </a:r>
          <a:endParaRPr lang="en-US" sz="1500" kern="1200" dirty="0"/>
        </a:p>
        <a:p>
          <a:pPr marL="0" lvl="0" indent="0" algn="l" defTabSz="666750">
            <a:lnSpc>
              <a:spcPct val="90000"/>
            </a:lnSpc>
            <a:spcBef>
              <a:spcPct val="0"/>
            </a:spcBef>
            <a:spcAft>
              <a:spcPct val="35000"/>
            </a:spcAft>
            <a:buNone/>
          </a:pPr>
          <a:endParaRPr lang="en-US" sz="1500" kern="1200" dirty="0"/>
        </a:p>
      </dsp:txBody>
      <dsp:txXfrm>
        <a:off x="3414587" y="754762"/>
        <a:ext cx="2459205" cy="1095145"/>
      </dsp:txXfrm>
    </dsp:sp>
    <dsp:sp modelId="{E7DA0E03-A7CD-41E7-A6BA-6CEA8092AE36}">
      <dsp:nvSpPr>
        <dsp:cNvPr id="0" name=""/>
        <dsp:cNvSpPr/>
      </dsp:nvSpPr>
      <dsp:spPr>
        <a:xfrm>
          <a:off x="3414587" y="369981"/>
          <a:ext cx="2459205" cy="384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endParaRPr lang="en-US" sz="2000" kern="1200"/>
        </a:p>
      </dsp:txBody>
      <dsp:txXfrm>
        <a:off x="3414587" y="369981"/>
        <a:ext cx="2459205" cy="384780"/>
      </dsp:txXfrm>
    </dsp:sp>
    <dsp:sp modelId="{3F48A2A9-5D06-4F94-9875-291253F7A8C2}">
      <dsp:nvSpPr>
        <dsp:cNvPr id="0" name=""/>
        <dsp:cNvSpPr/>
      </dsp:nvSpPr>
      <dsp:spPr>
        <a:xfrm>
          <a:off x="3198828" y="754762"/>
          <a:ext cx="0" cy="1095145"/>
        </a:xfrm>
        <a:prstGeom prst="line">
          <a:avLst/>
        </a:prstGeom>
        <a:noFill/>
        <a:ln w="1270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6A245586-89B1-411E-B220-617A17A6E9D2}">
      <dsp:nvSpPr>
        <dsp:cNvPr id="0" name=""/>
        <dsp:cNvSpPr/>
      </dsp:nvSpPr>
      <dsp:spPr>
        <a:xfrm>
          <a:off x="3163317" y="1815277"/>
          <a:ext cx="69260" cy="69260"/>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EF05F2-C33B-4272-985F-D0FC1BC14FB5}">
      <dsp:nvSpPr>
        <dsp:cNvPr id="0" name=""/>
        <dsp:cNvSpPr/>
      </dsp:nvSpPr>
      <dsp:spPr>
        <a:xfrm rot="18900000">
          <a:off x="4565448" y="3001403"/>
          <a:ext cx="272081" cy="272081"/>
        </a:xfrm>
        <a:prstGeom prst="teardrop">
          <a:avLst>
            <a:gd name="adj" fmla="val 115000"/>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04BABD-A598-44F8-ABC1-C6C6193FAE8D}">
      <dsp:nvSpPr>
        <dsp:cNvPr id="0" name=""/>
        <dsp:cNvSpPr/>
      </dsp:nvSpPr>
      <dsp:spPr>
        <a:xfrm>
          <a:off x="4595674" y="3031629"/>
          <a:ext cx="211629" cy="211629"/>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712754C4-480B-41AF-BF4C-FF43215EE06A}">
      <dsp:nvSpPr>
        <dsp:cNvPr id="0" name=""/>
        <dsp:cNvSpPr/>
      </dsp:nvSpPr>
      <dsp:spPr>
        <a:xfrm>
          <a:off x="4893879" y="1849908"/>
          <a:ext cx="2505941" cy="1095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HOME Tenant-Based Rental Assistance</a:t>
          </a:r>
          <a:r>
            <a:rPr lang="en-US" sz="1500" kern="1200">
              <a:latin typeface="Calibri Light" panose="020F0302020204030204"/>
            </a:rPr>
            <a:t> (HOME-TBRA)</a:t>
          </a:r>
          <a:endParaRPr lang="en-US" sz="1500" kern="1200"/>
        </a:p>
      </dsp:txBody>
      <dsp:txXfrm>
        <a:off x="4893879" y="1849908"/>
        <a:ext cx="2505941" cy="1095145"/>
      </dsp:txXfrm>
    </dsp:sp>
    <dsp:sp modelId="{882F7E79-1368-4CD3-A5A7-22F0949B95A5}">
      <dsp:nvSpPr>
        <dsp:cNvPr id="0" name=""/>
        <dsp:cNvSpPr/>
      </dsp:nvSpPr>
      <dsp:spPr>
        <a:xfrm>
          <a:off x="4893879" y="2945053"/>
          <a:ext cx="2505941" cy="384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endParaRPr lang="en-US" sz="2000" kern="1200"/>
        </a:p>
      </dsp:txBody>
      <dsp:txXfrm>
        <a:off x="4893879" y="2945053"/>
        <a:ext cx="2505941" cy="384780"/>
      </dsp:txXfrm>
    </dsp:sp>
    <dsp:sp modelId="{AB2A739E-1918-444B-A950-4D9D6CCB367A}">
      <dsp:nvSpPr>
        <dsp:cNvPr id="0" name=""/>
        <dsp:cNvSpPr/>
      </dsp:nvSpPr>
      <dsp:spPr>
        <a:xfrm>
          <a:off x="4701488" y="1849908"/>
          <a:ext cx="0" cy="1095145"/>
        </a:xfrm>
        <a:prstGeom prst="line">
          <a:avLst/>
        </a:prstGeom>
        <a:noFill/>
        <a:ln w="1270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BED23D9B-55DF-4DFD-A32F-D844A1713444}">
      <dsp:nvSpPr>
        <dsp:cNvPr id="0" name=""/>
        <dsp:cNvSpPr/>
      </dsp:nvSpPr>
      <dsp:spPr>
        <a:xfrm>
          <a:off x="4665977" y="1815277"/>
          <a:ext cx="69260" cy="69260"/>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E33A608-111F-4D3A-95AA-A3620CBCC5E4}"/>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35785787-5B6C-4735-B9E3-DB8F1EB3F18B}"/>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3B50D06-F17E-46D7-BA52-EDDB5F7A0EFC}" type="datetimeFigureOut">
              <a:rPr lang="en-US"/>
              <a:pPr>
                <a:defRPr/>
              </a:pPr>
              <a:t>12/11/2023</a:t>
            </a:fld>
            <a:endParaRPr lang="en-US"/>
          </a:p>
        </p:txBody>
      </p:sp>
      <p:sp>
        <p:nvSpPr>
          <p:cNvPr id="4" name="Footer Placeholder 3">
            <a:extLst>
              <a:ext uri="{FF2B5EF4-FFF2-40B4-BE49-F238E27FC236}">
                <a16:creationId xmlns:a16="http://schemas.microsoft.com/office/drawing/2014/main" id="{744CEAE9-A344-4A21-9763-FA1F399E62C5}"/>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22093ACA-CBC3-405B-A8CB-DC4EFF19AA6B}"/>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7C84DDA-C156-4ECB-A897-6D2C89EE4F87}"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8786" name="Rectangle 2">
            <a:extLst>
              <a:ext uri="{FF2B5EF4-FFF2-40B4-BE49-F238E27FC236}">
                <a16:creationId xmlns:a16="http://schemas.microsoft.com/office/drawing/2014/main" id="{C47CC35D-2A64-45A6-B686-C2C1EDF535B8}"/>
              </a:ext>
            </a:extLst>
          </p:cNvPr>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93177" tIns="46589" rIns="93177" bIns="46589" numCol="1" anchor="t" anchorCtr="0" compatLnSpc="1">
            <a:prstTxWarp prst="textNoShape">
              <a:avLst/>
            </a:prstTxWarp>
          </a:bodyPr>
          <a:lstStyle>
            <a:lvl1pPr defTabSz="931863" eaLnBrk="1" fontAlgn="auto" hangingPunct="1">
              <a:spcBef>
                <a:spcPts val="0"/>
              </a:spcBef>
              <a:spcAft>
                <a:spcPts val="0"/>
              </a:spcAft>
              <a:defRPr sz="1200">
                <a:latin typeface="Times New Roman" charset="0"/>
                <a:ea typeface="ＭＳ Ｐゴシック" charset="0"/>
                <a:cs typeface="+mn-cs"/>
              </a:defRPr>
            </a:lvl1pPr>
          </a:lstStyle>
          <a:p>
            <a:pPr>
              <a:defRPr/>
            </a:pPr>
            <a:endParaRPr lang="en-US"/>
          </a:p>
        </p:txBody>
      </p:sp>
      <p:sp>
        <p:nvSpPr>
          <p:cNvPr id="118787" name="Rectangle 3">
            <a:extLst>
              <a:ext uri="{FF2B5EF4-FFF2-40B4-BE49-F238E27FC236}">
                <a16:creationId xmlns:a16="http://schemas.microsoft.com/office/drawing/2014/main" id="{6AE30638-5F35-49D2-977E-B6A32DD41AD2}"/>
              </a:ext>
            </a:extLst>
          </p:cNvPr>
          <p:cNvSpPr>
            <a:spLocks noGrp="1" noChangeArrowheads="1"/>
          </p:cNvSpPr>
          <p:nvPr>
            <p:ph type="dt" idx="1"/>
          </p:nvPr>
        </p:nvSpPr>
        <p:spPr bwMode="auto">
          <a:xfrm>
            <a:off x="3970338" y="0"/>
            <a:ext cx="3038475" cy="465138"/>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93177" tIns="46589" rIns="93177" bIns="46589" numCol="1" anchor="t" anchorCtr="0" compatLnSpc="1">
            <a:prstTxWarp prst="textNoShape">
              <a:avLst/>
            </a:prstTxWarp>
          </a:bodyPr>
          <a:lstStyle>
            <a:lvl1pPr algn="r" defTabSz="931863" eaLnBrk="1" fontAlgn="auto" hangingPunct="1">
              <a:spcBef>
                <a:spcPts val="0"/>
              </a:spcBef>
              <a:spcAft>
                <a:spcPts val="0"/>
              </a:spcAft>
              <a:defRPr sz="1200">
                <a:latin typeface="Times New Roman" charset="0"/>
                <a:ea typeface="ＭＳ Ｐゴシック" charset="0"/>
                <a:cs typeface="+mn-cs"/>
              </a:defRPr>
            </a:lvl1pPr>
          </a:lstStyle>
          <a:p>
            <a:pPr>
              <a:defRPr/>
            </a:pPr>
            <a:endParaRPr lang="en-US"/>
          </a:p>
        </p:txBody>
      </p:sp>
      <p:sp>
        <p:nvSpPr>
          <p:cNvPr id="8196" name="Rectangle 4">
            <a:extLst>
              <a:ext uri="{FF2B5EF4-FFF2-40B4-BE49-F238E27FC236}">
                <a16:creationId xmlns:a16="http://schemas.microsoft.com/office/drawing/2014/main" id="{13DE054A-1BE2-4820-A76D-8B150FE8F05C}"/>
              </a:ext>
            </a:extLst>
          </p:cNvPr>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9" name="Rectangle 5">
            <a:extLst>
              <a:ext uri="{FF2B5EF4-FFF2-40B4-BE49-F238E27FC236}">
                <a16:creationId xmlns:a16="http://schemas.microsoft.com/office/drawing/2014/main" id="{708D1374-BD92-479F-ACE4-D7266E370096}"/>
              </a:ext>
            </a:extLst>
          </p:cNvPr>
          <p:cNvSpPr>
            <a:spLocks noGrp="1" noChangeArrowheads="1"/>
          </p:cNvSpPr>
          <p:nvPr>
            <p:ph type="body" sz="quarter" idx="3"/>
          </p:nvPr>
        </p:nvSpPr>
        <p:spPr bwMode="auto">
          <a:xfrm>
            <a:off x="701675" y="4416425"/>
            <a:ext cx="5607050" cy="4183063"/>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93177" tIns="46589" rIns="93177" bIns="4658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8790" name="Rectangle 6">
            <a:extLst>
              <a:ext uri="{FF2B5EF4-FFF2-40B4-BE49-F238E27FC236}">
                <a16:creationId xmlns:a16="http://schemas.microsoft.com/office/drawing/2014/main" id="{51BB4568-69FB-4BA1-9AC4-88D99947A807}"/>
              </a:ext>
            </a:extLst>
          </p:cNvPr>
          <p:cNvSpPr>
            <a:spLocks noGrp="1" noChangeArrowheads="1"/>
          </p:cNvSpPr>
          <p:nvPr>
            <p:ph type="ftr" sz="quarter" idx="4"/>
          </p:nvPr>
        </p:nvSpPr>
        <p:spPr bwMode="auto">
          <a:xfrm>
            <a:off x="0" y="8829675"/>
            <a:ext cx="3038475" cy="465138"/>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93177" tIns="46589" rIns="93177" bIns="46589" numCol="1" anchor="b" anchorCtr="0" compatLnSpc="1">
            <a:prstTxWarp prst="textNoShape">
              <a:avLst/>
            </a:prstTxWarp>
          </a:bodyPr>
          <a:lstStyle>
            <a:lvl1pPr defTabSz="931863" eaLnBrk="1" fontAlgn="auto" hangingPunct="1">
              <a:spcBef>
                <a:spcPts val="0"/>
              </a:spcBef>
              <a:spcAft>
                <a:spcPts val="0"/>
              </a:spcAft>
              <a:defRPr sz="1200">
                <a:latin typeface="Times New Roman" charset="0"/>
                <a:ea typeface="ＭＳ Ｐゴシック" charset="0"/>
                <a:cs typeface="+mn-cs"/>
              </a:defRPr>
            </a:lvl1pPr>
          </a:lstStyle>
          <a:p>
            <a:pPr>
              <a:defRPr/>
            </a:pPr>
            <a:endParaRPr lang="en-US"/>
          </a:p>
        </p:txBody>
      </p:sp>
      <p:sp>
        <p:nvSpPr>
          <p:cNvPr id="118791" name="Rectangle 7">
            <a:extLst>
              <a:ext uri="{FF2B5EF4-FFF2-40B4-BE49-F238E27FC236}">
                <a16:creationId xmlns:a16="http://schemas.microsoft.com/office/drawing/2014/main" id="{50602F3F-1E8A-4298-A913-559C883AC81A}"/>
              </a:ext>
            </a:extLst>
          </p:cNvPr>
          <p:cNvSpPr>
            <a:spLocks noGrp="1" noChangeArrowheads="1"/>
          </p:cNvSpPr>
          <p:nvPr>
            <p:ph type="sldNum" sz="quarter" idx="5"/>
          </p:nvPr>
        </p:nvSpPr>
        <p:spPr bwMode="auto">
          <a:xfrm>
            <a:off x="3970338" y="8829675"/>
            <a:ext cx="3038475" cy="465138"/>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93177" tIns="46589" rIns="93177" bIns="46589" numCol="1" anchor="b" anchorCtr="0" compatLnSpc="1">
            <a:prstTxWarp prst="textNoShape">
              <a:avLst/>
            </a:prstTxWarp>
          </a:bodyPr>
          <a:lstStyle>
            <a:lvl1pPr algn="r" defTabSz="931863" eaLnBrk="1" fontAlgn="auto" hangingPunct="1">
              <a:spcBef>
                <a:spcPts val="0"/>
              </a:spcBef>
              <a:spcAft>
                <a:spcPts val="0"/>
              </a:spcAft>
              <a:defRPr sz="1200">
                <a:latin typeface="+mn-lt"/>
              </a:defRPr>
            </a:lvl1pPr>
          </a:lstStyle>
          <a:p>
            <a:pPr>
              <a:defRPr/>
            </a:pPr>
            <a:fld id="{17BBCE6A-91F1-4C64-A2A4-05F274FB9FD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ＭＳ Ｐゴシック" charset="0"/>
      </a:defRPr>
    </a:lvl1pPr>
    <a:lvl2pPr marL="4572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2pPr>
    <a:lvl3pPr marL="9144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3pPr>
    <a:lvl4pPr marL="13716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4pPr>
    <a:lvl5pPr marL="18288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F3FEDC47-3079-4FD2-A5AD-A3D02384E61B}"/>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F4CEB089-AA29-4D46-A562-8215D4B5387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2292" name="Slide Number Placeholder 3">
            <a:extLst>
              <a:ext uri="{FF2B5EF4-FFF2-40B4-BE49-F238E27FC236}">
                <a16:creationId xmlns:a16="http://schemas.microsoft.com/office/drawing/2014/main" id="{77E5B44E-E7A5-4211-BF10-69B8FB753B02}"/>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Calibri" panose="020F0502020204030204" pitchFamily="34" charset="0"/>
              </a:defRPr>
            </a:lvl1pPr>
            <a:lvl2pPr marL="742950" indent="-285750" defTabSz="931863">
              <a:defRPr>
                <a:solidFill>
                  <a:schemeClr val="tx1"/>
                </a:solidFill>
                <a:latin typeface="Calibri" panose="020F0502020204030204" pitchFamily="34" charset="0"/>
              </a:defRPr>
            </a:lvl2pPr>
            <a:lvl3pPr marL="1143000" indent="-228600" defTabSz="931863">
              <a:defRPr>
                <a:solidFill>
                  <a:schemeClr val="tx1"/>
                </a:solidFill>
                <a:latin typeface="Calibri" panose="020F0502020204030204" pitchFamily="34" charset="0"/>
              </a:defRPr>
            </a:lvl3pPr>
            <a:lvl4pPr marL="1600200" indent="-228600" defTabSz="931863">
              <a:defRPr>
                <a:solidFill>
                  <a:schemeClr val="tx1"/>
                </a:solidFill>
                <a:latin typeface="Calibri" panose="020F0502020204030204" pitchFamily="34" charset="0"/>
              </a:defRPr>
            </a:lvl4pPr>
            <a:lvl5pPr marL="2057400" indent="-228600" defTabSz="931863">
              <a:defRPr>
                <a:solidFill>
                  <a:schemeClr val="tx1"/>
                </a:solidFill>
                <a:latin typeface="Calibri" panose="020F0502020204030204" pitchFamily="34" charset="0"/>
              </a:defRPr>
            </a:lvl5pPr>
            <a:lvl6pPr marL="2514600" indent="-228600" defTabSz="931863" fontAlgn="base">
              <a:spcBef>
                <a:spcPct val="0"/>
              </a:spcBef>
              <a:spcAft>
                <a:spcPct val="0"/>
              </a:spcAft>
              <a:defRPr>
                <a:solidFill>
                  <a:schemeClr val="tx1"/>
                </a:solidFill>
                <a:latin typeface="Calibri" panose="020F0502020204030204" pitchFamily="34" charset="0"/>
              </a:defRPr>
            </a:lvl6pPr>
            <a:lvl7pPr marL="2971800" indent="-228600" defTabSz="931863" fontAlgn="base">
              <a:spcBef>
                <a:spcPct val="0"/>
              </a:spcBef>
              <a:spcAft>
                <a:spcPct val="0"/>
              </a:spcAft>
              <a:defRPr>
                <a:solidFill>
                  <a:schemeClr val="tx1"/>
                </a:solidFill>
                <a:latin typeface="Calibri" panose="020F0502020204030204" pitchFamily="34" charset="0"/>
              </a:defRPr>
            </a:lvl7pPr>
            <a:lvl8pPr marL="3429000" indent="-228600" defTabSz="931863" fontAlgn="base">
              <a:spcBef>
                <a:spcPct val="0"/>
              </a:spcBef>
              <a:spcAft>
                <a:spcPct val="0"/>
              </a:spcAft>
              <a:defRPr>
                <a:solidFill>
                  <a:schemeClr val="tx1"/>
                </a:solidFill>
                <a:latin typeface="Calibri" panose="020F0502020204030204" pitchFamily="34" charset="0"/>
              </a:defRPr>
            </a:lvl8pPr>
            <a:lvl9pPr marL="3886200" indent="-228600" defTabSz="931863"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5185EFF-3B84-4BE2-A4A6-E3A2D83B4E4D}" type="slidenum">
              <a:rPr lang="en-US" altLang="en-US" smtClean="0">
                <a:latin typeface="Times New Roman" panose="02020603050405020304" pitchFamily="18" charset="0"/>
                <a:ea typeface="ＭＳ Ｐゴシック" panose="020B0600070205080204" pitchFamily="34" charset="-128"/>
              </a:rPr>
              <a:pPr fontAlgn="base">
                <a:spcBef>
                  <a:spcPct val="0"/>
                </a:spcBef>
                <a:spcAft>
                  <a:spcPct val="0"/>
                </a:spcAft>
              </a:pPr>
              <a:t>3</a:t>
            </a:fld>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B8931442-F966-4864-A52D-0E7C320918AE}"/>
              </a:ext>
            </a:extLst>
          </p:cNvPr>
          <p:cNvSpPr>
            <a:spLocks noGrp="1" noRot="1" noChangeAspect="1" noChangeArrowheads="1" noTextEdit="1"/>
          </p:cNvSpPr>
          <p:nvPr>
            <p:ph type="sldImg"/>
          </p:nvPr>
        </p:nvSpPr>
        <p:spPr>
          <a:ln/>
        </p:spPr>
      </p:sp>
      <p:sp>
        <p:nvSpPr>
          <p:cNvPr id="37891" name="Notes Placeholder 2">
            <a:extLst>
              <a:ext uri="{FF2B5EF4-FFF2-40B4-BE49-F238E27FC236}">
                <a16:creationId xmlns:a16="http://schemas.microsoft.com/office/drawing/2014/main" id="{0B336DFE-4959-4F84-A2DF-525080AF620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79DF0146-1C76-4644-8FED-822E20F8D11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Calibri" panose="020F0502020204030204" pitchFamily="34" charset="0"/>
              </a:defRPr>
            </a:lvl1pPr>
            <a:lvl2pPr marL="742950" indent="-285750" defTabSz="931863">
              <a:defRPr>
                <a:solidFill>
                  <a:schemeClr val="tx1"/>
                </a:solidFill>
                <a:latin typeface="Calibri" panose="020F0502020204030204" pitchFamily="34" charset="0"/>
              </a:defRPr>
            </a:lvl2pPr>
            <a:lvl3pPr marL="1143000" indent="-228600" defTabSz="931863">
              <a:defRPr>
                <a:solidFill>
                  <a:schemeClr val="tx1"/>
                </a:solidFill>
                <a:latin typeface="Calibri" panose="020F0502020204030204" pitchFamily="34" charset="0"/>
              </a:defRPr>
            </a:lvl3pPr>
            <a:lvl4pPr marL="1600200" indent="-228600" defTabSz="931863">
              <a:defRPr>
                <a:solidFill>
                  <a:schemeClr val="tx1"/>
                </a:solidFill>
                <a:latin typeface="Calibri" panose="020F0502020204030204" pitchFamily="34" charset="0"/>
              </a:defRPr>
            </a:lvl4pPr>
            <a:lvl5pPr marL="2057400" indent="-228600" defTabSz="931863">
              <a:defRPr>
                <a:solidFill>
                  <a:schemeClr val="tx1"/>
                </a:solidFill>
                <a:latin typeface="Calibri" panose="020F0502020204030204" pitchFamily="34" charset="0"/>
              </a:defRPr>
            </a:lvl5pPr>
            <a:lvl6pPr marL="2514600" indent="-228600" defTabSz="931863" fontAlgn="base">
              <a:spcBef>
                <a:spcPct val="0"/>
              </a:spcBef>
              <a:spcAft>
                <a:spcPct val="0"/>
              </a:spcAft>
              <a:defRPr>
                <a:solidFill>
                  <a:schemeClr val="tx1"/>
                </a:solidFill>
                <a:latin typeface="Calibri" panose="020F0502020204030204" pitchFamily="34" charset="0"/>
              </a:defRPr>
            </a:lvl6pPr>
            <a:lvl7pPr marL="2971800" indent="-228600" defTabSz="931863" fontAlgn="base">
              <a:spcBef>
                <a:spcPct val="0"/>
              </a:spcBef>
              <a:spcAft>
                <a:spcPct val="0"/>
              </a:spcAft>
              <a:defRPr>
                <a:solidFill>
                  <a:schemeClr val="tx1"/>
                </a:solidFill>
                <a:latin typeface="Calibri" panose="020F0502020204030204" pitchFamily="34" charset="0"/>
              </a:defRPr>
            </a:lvl7pPr>
            <a:lvl8pPr marL="3429000" indent="-228600" defTabSz="931863" fontAlgn="base">
              <a:spcBef>
                <a:spcPct val="0"/>
              </a:spcBef>
              <a:spcAft>
                <a:spcPct val="0"/>
              </a:spcAft>
              <a:defRPr>
                <a:solidFill>
                  <a:schemeClr val="tx1"/>
                </a:solidFill>
                <a:latin typeface="Calibri" panose="020F0502020204030204" pitchFamily="34" charset="0"/>
              </a:defRPr>
            </a:lvl8pPr>
            <a:lvl9pPr marL="3886200" indent="-228600" defTabSz="931863"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9489BDC-DFF1-4636-AD82-D100D7486DAC}" type="slidenum">
              <a:rPr lang="en-US" altLang="en-US" smtClean="0">
                <a:latin typeface="Times New Roman" panose="02020603050405020304" pitchFamily="18" charset="0"/>
                <a:ea typeface="ＭＳ Ｐゴシック" panose="020B0600070205080204" pitchFamily="34" charset="-128"/>
              </a:rPr>
              <a:pPr fontAlgn="base">
                <a:spcBef>
                  <a:spcPct val="0"/>
                </a:spcBef>
                <a:spcAft>
                  <a:spcPct val="0"/>
                </a:spcAft>
              </a:pPr>
              <a:t>19</a:t>
            </a:fld>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7FEB5605-F65E-461B-A78A-93605252195D}"/>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D92ED2A5-7759-4F5B-978F-EBEBC99D2CA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2AD22AA5-0A08-4B7C-8BFC-83E9C0D0D794}"/>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Calibri" panose="020F0502020204030204" pitchFamily="34" charset="0"/>
              </a:defRPr>
            </a:lvl1pPr>
            <a:lvl2pPr marL="742950" indent="-285750" defTabSz="931863">
              <a:defRPr>
                <a:solidFill>
                  <a:schemeClr val="tx1"/>
                </a:solidFill>
                <a:latin typeface="Calibri" panose="020F0502020204030204" pitchFamily="34" charset="0"/>
              </a:defRPr>
            </a:lvl2pPr>
            <a:lvl3pPr marL="1143000" indent="-228600" defTabSz="931863">
              <a:defRPr>
                <a:solidFill>
                  <a:schemeClr val="tx1"/>
                </a:solidFill>
                <a:latin typeface="Calibri" panose="020F0502020204030204" pitchFamily="34" charset="0"/>
              </a:defRPr>
            </a:lvl3pPr>
            <a:lvl4pPr marL="1600200" indent="-228600" defTabSz="931863">
              <a:defRPr>
                <a:solidFill>
                  <a:schemeClr val="tx1"/>
                </a:solidFill>
                <a:latin typeface="Calibri" panose="020F0502020204030204" pitchFamily="34" charset="0"/>
              </a:defRPr>
            </a:lvl4pPr>
            <a:lvl5pPr marL="2057400" indent="-228600" defTabSz="931863">
              <a:defRPr>
                <a:solidFill>
                  <a:schemeClr val="tx1"/>
                </a:solidFill>
                <a:latin typeface="Calibri" panose="020F0502020204030204" pitchFamily="34" charset="0"/>
              </a:defRPr>
            </a:lvl5pPr>
            <a:lvl6pPr marL="2514600" indent="-228600" defTabSz="931863" fontAlgn="base">
              <a:spcBef>
                <a:spcPct val="0"/>
              </a:spcBef>
              <a:spcAft>
                <a:spcPct val="0"/>
              </a:spcAft>
              <a:defRPr>
                <a:solidFill>
                  <a:schemeClr val="tx1"/>
                </a:solidFill>
                <a:latin typeface="Calibri" panose="020F0502020204030204" pitchFamily="34" charset="0"/>
              </a:defRPr>
            </a:lvl6pPr>
            <a:lvl7pPr marL="2971800" indent="-228600" defTabSz="931863" fontAlgn="base">
              <a:spcBef>
                <a:spcPct val="0"/>
              </a:spcBef>
              <a:spcAft>
                <a:spcPct val="0"/>
              </a:spcAft>
              <a:defRPr>
                <a:solidFill>
                  <a:schemeClr val="tx1"/>
                </a:solidFill>
                <a:latin typeface="Calibri" panose="020F0502020204030204" pitchFamily="34" charset="0"/>
              </a:defRPr>
            </a:lvl7pPr>
            <a:lvl8pPr marL="3429000" indent="-228600" defTabSz="931863" fontAlgn="base">
              <a:spcBef>
                <a:spcPct val="0"/>
              </a:spcBef>
              <a:spcAft>
                <a:spcPct val="0"/>
              </a:spcAft>
              <a:defRPr>
                <a:solidFill>
                  <a:schemeClr val="tx1"/>
                </a:solidFill>
                <a:latin typeface="Calibri" panose="020F0502020204030204" pitchFamily="34" charset="0"/>
              </a:defRPr>
            </a:lvl8pPr>
            <a:lvl9pPr marL="3886200" indent="-228600" defTabSz="931863"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BCD2EF8-4836-48FF-AF17-2CE0421FBBC3}" type="slidenum">
              <a:rPr lang="en-US" altLang="en-US" smtClean="0">
                <a:latin typeface="Times New Roman" panose="02020603050405020304" pitchFamily="18" charset="0"/>
                <a:ea typeface="ＭＳ Ｐゴシック" panose="020B0600070205080204" pitchFamily="34" charset="-128"/>
              </a:rPr>
              <a:pPr fontAlgn="base">
                <a:spcBef>
                  <a:spcPct val="0"/>
                </a:spcBef>
                <a:spcAft>
                  <a:spcPct val="0"/>
                </a:spcAft>
              </a:pPr>
              <a:t>24</a:t>
            </a:fld>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9902100E-9BDC-4C65-BC42-900430F70D6C}"/>
              </a:ext>
            </a:extLst>
          </p:cNvPr>
          <p:cNvSpPr>
            <a:spLocks noGrp="1" noRot="1" noChangeAspect="1" noChangeArrowheads="1" noTextEdit="1"/>
          </p:cNvSpPr>
          <p:nvPr>
            <p:ph type="sldImg"/>
          </p:nvPr>
        </p:nvSpPr>
        <p:spPr>
          <a:ln/>
        </p:spPr>
      </p:sp>
      <p:sp>
        <p:nvSpPr>
          <p:cNvPr id="35843" name="Notes Placeholder 2">
            <a:extLst>
              <a:ext uri="{FF2B5EF4-FFF2-40B4-BE49-F238E27FC236}">
                <a16:creationId xmlns:a16="http://schemas.microsoft.com/office/drawing/2014/main" id="{73E98900-33F5-4B25-A21A-DD6B08765EC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35844" name="Slide Number Placeholder 3">
            <a:extLst>
              <a:ext uri="{FF2B5EF4-FFF2-40B4-BE49-F238E27FC236}">
                <a16:creationId xmlns:a16="http://schemas.microsoft.com/office/drawing/2014/main" id="{C7370E10-BCDB-47ED-8F35-824E8BB66879}"/>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Calibri" panose="020F0502020204030204" pitchFamily="34" charset="0"/>
              </a:defRPr>
            </a:lvl1pPr>
            <a:lvl2pPr marL="742950" indent="-285750" defTabSz="931863">
              <a:defRPr>
                <a:solidFill>
                  <a:schemeClr val="tx1"/>
                </a:solidFill>
                <a:latin typeface="Calibri" panose="020F0502020204030204" pitchFamily="34" charset="0"/>
              </a:defRPr>
            </a:lvl2pPr>
            <a:lvl3pPr marL="1143000" indent="-228600" defTabSz="931863">
              <a:defRPr>
                <a:solidFill>
                  <a:schemeClr val="tx1"/>
                </a:solidFill>
                <a:latin typeface="Calibri" panose="020F0502020204030204" pitchFamily="34" charset="0"/>
              </a:defRPr>
            </a:lvl3pPr>
            <a:lvl4pPr marL="1600200" indent="-228600" defTabSz="931863">
              <a:defRPr>
                <a:solidFill>
                  <a:schemeClr val="tx1"/>
                </a:solidFill>
                <a:latin typeface="Calibri" panose="020F0502020204030204" pitchFamily="34" charset="0"/>
              </a:defRPr>
            </a:lvl4pPr>
            <a:lvl5pPr marL="2057400" indent="-228600" defTabSz="931863">
              <a:defRPr>
                <a:solidFill>
                  <a:schemeClr val="tx1"/>
                </a:solidFill>
                <a:latin typeface="Calibri" panose="020F0502020204030204" pitchFamily="34" charset="0"/>
              </a:defRPr>
            </a:lvl5pPr>
            <a:lvl6pPr marL="2514600" indent="-228600" defTabSz="931863" fontAlgn="base">
              <a:spcBef>
                <a:spcPct val="0"/>
              </a:spcBef>
              <a:spcAft>
                <a:spcPct val="0"/>
              </a:spcAft>
              <a:defRPr>
                <a:solidFill>
                  <a:schemeClr val="tx1"/>
                </a:solidFill>
                <a:latin typeface="Calibri" panose="020F0502020204030204" pitchFamily="34" charset="0"/>
              </a:defRPr>
            </a:lvl6pPr>
            <a:lvl7pPr marL="2971800" indent="-228600" defTabSz="931863" fontAlgn="base">
              <a:spcBef>
                <a:spcPct val="0"/>
              </a:spcBef>
              <a:spcAft>
                <a:spcPct val="0"/>
              </a:spcAft>
              <a:defRPr>
                <a:solidFill>
                  <a:schemeClr val="tx1"/>
                </a:solidFill>
                <a:latin typeface="Calibri" panose="020F0502020204030204" pitchFamily="34" charset="0"/>
              </a:defRPr>
            </a:lvl7pPr>
            <a:lvl8pPr marL="3429000" indent="-228600" defTabSz="931863" fontAlgn="base">
              <a:spcBef>
                <a:spcPct val="0"/>
              </a:spcBef>
              <a:spcAft>
                <a:spcPct val="0"/>
              </a:spcAft>
              <a:defRPr>
                <a:solidFill>
                  <a:schemeClr val="tx1"/>
                </a:solidFill>
                <a:latin typeface="Calibri" panose="020F0502020204030204" pitchFamily="34" charset="0"/>
              </a:defRPr>
            </a:lvl8pPr>
            <a:lvl9pPr marL="3886200" indent="-228600" defTabSz="931863"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C798F2D-16A2-476E-819A-26F9E0CBADFF}" type="slidenum">
              <a:rPr lang="en-US" altLang="en-US" smtClean="0">
                <a:latin typeface="Times New Roman" panose="02020603050405020304" pitchFamily="18" charset="0"/>
                <a:ea typeface="ＭＳ Ｐゴシック" panose="020B0600070205080204" pitchFamily="34" charset="-128"/>
              </a:rPr>
              <a:pPr fontAlgn="base">
                <a:spcBef>
                  <a:spcPct val="0"/>
                </a:spcBef>
                <a:spcAft>
                  <a:spcPct val="0"/>
                </a:spcAft>
              </a:pPr>
              <a:t>25</a:t>
            </a:fld>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r>
              <a:rPr lang="en-US">
                <a:latin typeface="Times New Roman"/>
                <a:ea typeface="ＭＳ Ｐゴシック"/>
                <a:cs typeface="Times New Roman"/>
              </a:rPr>
              <a:t>  The "Applicant Profile" is intended to provide information/documents about the applicant's agency (i.e., organization information, highlights capacity, experience, financials/agency total operating budget). </a:t>
            </a:r>
            <a:endParaRPr lang="en-US"/>
          </a:p>
          <a:p>
            <a:pPr>
              <a:spcBef>
                <a:spcPts val="0"/>
              </a:spcBef>
              <a:spcAft>
                <a:spcPts val="0"/>
              </a:spcAft>
            </a:pPr>
            <a:r>
              <a:rPr lang="en-US">
                <a:latin typeface="Times New Roman"/>
                <a:ea typeface="ＭＳ Ｐゴシック"/>
                <a:cs typeface="Times New Roman"/>
              </a:rPr>
              <a:t>NOTE: This section must be completed before continuing to the “Program Application” section because this data integrates into each program application. </a:t>
            </a:r>
            <a:endParaRPr lang="en-US">
              <a:cs typeface="Times New Roman"/>
            </a:endParaRPr>
          </a:p>
          <a:p>
            <a:pPr>
              <a:spcBef>
                <a:spcPts val="0"/>
              </a:spcBef>
              <a:spcAft>
                <a:spcPts val="0"/>
              </a:spcAft>
            </a:pPr>
            <a:br>
              <a:rPr lang="en-US"/>
            </a:br>
            <a:endParaRPr lang="en-US"/>
          </a:p>
          <a:p>
            <a:pPr>
              <a:spcBef>
                <a:spcPts val="0"/>
              </a:spcBef>
              <a:spcAft>
                <a:spcPts val="0"/>
              </a:spcAft>
            </a:pPr>
            <a:r>
              <a:rPr lang="en-US">
                <a:latin typeface="Times New Roman"/>
                <a:ea typeface="ＭＳ Ｐゴシック"/>
                <a:cs typeface="Times New Roman"/>
              </a:rPr>
              <a:t>·               Download and review the list of documents required to be uploaded for each program in advance to help prepare for completing the application. </a:t>
            </a:r>
            <a:endParaRPr lang="en-US">
              <a:cs typeface="Times New Roman"/>
            </a:endParaRPr>
          </a:p>
          <a:p>
            <a:pPr>
              <a:spcBef>
                <a:spcPts val="0"/>
              </a:spcBef>
              <a:spcAft>
                <a:spcPts val="0"/>
              </a:spcAft>
            </a:pPr>
            <a:br>
              <a:rPr lang="en-US"/>
            </a:br>
            <a:endParaRPr lang="en-US"/>
          </a:p>
          <a:p>
            <a:pPr>
              <a:spcBef>
                <a:spcPts val="0"/>
              </a:spcBef>
              <a:spcAft>
                <a:spcPts val="0"/>
              </a:spcAft>
            </a:pPr>
            <a:r>
              <a:rPr lang="en-US">
                <a:latin typeface="Times New Roman"/>
                <a:ea typeface="ＭＳ Ｐゴシック"/>
                <a:cs typeface="Times New Roman"/>
              </a:rPr>
              <a:t>·               The “Program Application” is intended to provide information/documents about the program you are requesting funds (i.e., program narrative, program budget - cost to operate this program ONLY). </a:t>
            </a:r>
          </a:p>
          <a:p>
            <a:pPr>
              <a:spcBef>
                <a:spcPts val="0"/>
              </a:spcBef>
              <a:spcAft>
                <a:spcPts val="0"/>
              </a:spcAft>
            </a:pPr>
            <a:endParaRPr lang="en-US">
              <a:latin typeface="Times New Roman"/>
              <a:cs typeface="Times New Roman"/>
            </a:endParaRPr>
          </a:p>
          <a:p>
            <a:pPr marL="90170" indent="-90170">
              <a:lnSpc>
                <a:spcPct val="90000"/>
              </a:lnSpc>
              <a:spcBef>
                <a:spcPts val="1200"/>
              </a:spcBef>
              <a:spcAft>
                <a:spcPts val="1200"/>
              </a:spcAft>
              <a:buFont typeface="Wingdings,Sans-Serif"/>
              <a:buChar char="§"/>
            </a:pPr>
            <a:r>
              <a:rPr lang="en-US">
                <a:latin typeface="Times New Roman"/>
                <a:ea typeface="ＭＳ Ｐゴシック"/>
                <a:cs typeface="Times New Roman"/>
              </a:rPr>
              <a:t>Documents, narratives, and budgets in the "Applicant Profile Section" are intended to provide information about the applicant's agency, not the program. Program information is specific to the program's application section ONLY.</a:t>
            </a:r>
          </a:p>
          <a:p>
            <a:pPr>
              <a:spcBef>
                <a:spcPts val="0"/>
              </a:spcBef>
              <a:spcAft>
                <a:spcPts val="0"/>
              </a:spcAft>
            </a:pPr>
            <a:endParaRPr lang="en-US">
              <a:latin typeface="Times New Roman"/>
              <a:cs typeface="Times New Roman"/>
            </a:endParaRPr>
          </a:p>
          <a:p>
            <a:endParaRPr lang="en-US">
              <a:latin typeface="Calibri"/>
              <a:cs typeface="Calibri"/>
            </a:endParaRPr>
          </a:p>
        </p:txBody>
      </p:sp>
      <p:sp>
        <p:nvSpPr>
          <p:cNvPr id="4" name="Slide Number Placeholder 3"/>
          <p:cNvSpPr>
            <a:spLocks noGrp="1"/>
          </p:cNvSpPr>
          <p:nvPr>
            <p:ph type="sldNum" sz="quarter" idx="5"/>
          </p:nvPr>
        </p:nvSpPr>
        <p:spPr/>
        <p:txBody>
          <a:bodyPr/>
          <a:lstStyle/>
          <a:p>
            <a:pPr>
              <a:defRPr/>
            </a:pPr>
            <a:fld id="{17BBCE6A-91F1-4C64-A2A4-05F274FB9FDB}" type="slidenum">
              <a:rPr lang="en-US" altLang="en-US"/>
              <a:pPr>
                <a:defRPr/>
              </a:pPr>
              <a:t>30</a:t>
            </a:fld>
            <a:endParaRPr lang="en-US" altLang="en-US"/>
          </a:p>
        </p:txBody>
      </p:sp>
    </p:spTree>
    <p:extLst>
      <p:ext uri="{BB962C8B-B14F-4D97-AF65-F5344CB8AC3E}">
        <p14:creationId xmlns:p14="http://schemas.microsoft.com/office/powerpoint/2010/main" val="1688336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96DFF08F-DC6B-4601-B491-B0F83F6DD2DA}" type="datetimeFigureOut">
              <a:rPr lang="en-US" dirty="0"/>
              <a:t>12/11/2023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0094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45B14A8-72AD-4B33-8F5F-77378A380B9C}" type="datetimeFigureOut">
              <a:rPr lang="en-US" dirty="0"/>
              <a:t>12/11/2023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75EF7F-F8BA-4738-89CD-A97909FC6BBE}" type="slidenum">
              <a:rPr lang="en-US" dirty="0"/>
              <a:t>‹#›</a:t>
            </a:fld>
            <a:endParaRPr lang="en-US"/>
          </a:p>
        </p:txBody>
      </p:sp>
    </p:spTree>
    <p:extLst>
      <p:ext uri="{BB962C8B-B14F-4D97-AF65-F5344CB8AC3E}">
        <p14:creationId xmlns:p14="http://schemas.microsoft.com/office/powerpoint/2010/main" val="3787433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12/11/2023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943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p>
        </p:txBody>
      </p:sp>
      <p:sp>
        <p:nvSpPr>
          <p:cNvPr id="3" name="Content Placeholder 2"/>
          <p:cNvSpPr>
            <a:spLocks noGrp="1"/>
          </p:cNvSpPr>
          <p:nvPr>
            <p:ph sz="half" idx="1"/>
          </p:nvPr>
        </p:nvSpPr>
        <p:spPr>
          <a:xfrm>
            <a:off x="822960" y="1845735"/>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FF08F-DC6B-4601-B491-B0F83F6DD2DA}" type="datetimeFigureOut">
              <a:rPr lang="en-US" dirty="0"/>
              <a:t>12/11/2023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032583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5"/>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DFF08F-DC6B-4601-B491-B0F83F6DD2DA}" type="datetimeFigureOut">
              <a:rPr lang="en-US" dirty="0"/>
              <a:t>12/11/2023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273706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12/11/2023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610876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DFF08F-DC6B-4601-B491-B0F83F6DD2DA}" type="datetimeFigureOut">
              <a:rPr lang="en-US" dirty="0"/>
              <a:pPr/>
              <a:t>12/11/2023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793802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6DFF08F-DC6B-4601-B491-B0F83F6DD2DA}" type="datetimeFigureOut">
              <a:rPr lang="en-US" dirty="0"/>
              <a:pPr/>
              <a:t>12/11/2023</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8498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12/11/2023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781062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731401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864801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12/11/2023</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5313063"/>
      </p:ext>
    </p:extLst>
  </p:cSld>
  <p:clrMap bg1="lt1" tx1="dk1" bg2="lt2" tx2="dk2" accent1="accent1" accent2="accent2" accent3="accent3" accent4="accent4" accent5="accent5" accent6="accent6" hlink="hlink" folHlink="folHlink"/>
  <p:sldLayoutIdLst>
    <p:sldLayoutId id="2147484262" r:id="rId1"/>
    <p:sldLayoutId id="2147484263" r:id="rId2"/>
    <p:sldLayoutId id="2147484264" r:id="rId3"/>
    <p:sldLayoutId id="2147484265" r:id="rId4"/>
    <p:sldLayoutId id="2147484266" r:id="rId5"/>
    <p:sldLayoutId id="2147484267" r:id="rId6"/>
    <p:sldLayoutId id="2147484268" r:id="rId7"/>
    <p:sldLayoutId id="2147484269" r:id="rId8"/>
    <p:sldLayoutId id="2147484270" r:id="rId9"/>
    <p:sldLayoutId id="2147484271" r:id="rId10"/>
    <p:sldLayoutId id="214748427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6.xml.rels><?xml version="1.0" encoding="UTF-8" standalone="yes"?>
<Relationships xmlns="http://schemas.openxmlformats.org/package/2006/relationships"><Relationship Id="rId3" Type="http://schemas.openxmlformats.org/officeDocument/2006/relationships/hyperlink" Target="mailto:Tonya.Johnson@memphistn.gov" TargetMode="External"/><Relationship Id="rId2" Type="http://schemas.openxmlformats.org/officeDocument/2006/relationships/hyperlink" Target="mailto:Felicia.harris@memphistn.gov" TargetMode="External"/><Relationship Id="rId1" Type="http://schemas.openxmlformats.org/officeDocument/2006/relationships/slideLayout" Target="../slideLayouts/slideLayout4.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C8B47-5CF9-4AEF-9600-B14DC5C15C52}"/>
              </a:ext>
            </a:extLst>
          </p:cNvPr>
          <p:cNvSpPr>
            <a:spLocks noGrp="1"/>
          </p:cNvSpPr>
          <p:nvPr>
            <p:ph type="ctrTitle"/>
          </p:nvPr>
        </p:nvSpPr>
        <p:spPr>
          <a:xfrm>
            <a:off x="1302216" y="292963"/>
            <a:ext cx="7766187" cy="1166559"/>
          </a:xfrm>
        </p:spPr>
        <p:txBody>
          <a:bodyPr>
            <a:noAutofit/>
          </a:bodyPr>
          <a:lstStyle/>
          <a:p>
            <a:pPr algn="ctr" fontAlgn="auto">
              <a:spcAft>
                <a:spcPts val="0"/>
              </a:spcAft>
              <a:defRPr/>
            </a:pPr>
            <a:r>
              <a:rPr lang="en-US" sz="2800" b="1" dirty="0">
                <a:solidFill>
                  <a:srgbClr val="002060"/>
                </a:solidFill>
                <a:latin typeface="Times New Roman"/>
                <a:ea typeface="Tahoma"/>
                <a:cs typeface="Times New Roman"/>
              </a:rPr>
              <a:t>Strategic Community Investment Fund (SCIF)</a:t>
            </a:r>
            <a:br>
              <a:rPr lang="en-US" sz="2800" b="1" dirty="0">
                <a:solidFill>
                  <a:srgbClr val="002060"/>
                </a:solidFill>
                <a:latin typeface="Times New Roman"/>
                <a:ea typeface="Tahoma"/>
                <a:cs typeface="Times New Roman"/>
              </a:rPr>
            </a:br>
            <a:r>
              <a:rPr lang="en-US" sz="2000" b="1" dirty="0">
                <a:solidFill>
                  <a:srgbClr val="002060"/>
                </a:solidFill>
                <a:latin typeface="Times New Roman"/>
                <a:ea typeface="Tahoma"/>
                <a:cs typeface="Times New Roman"/>
              </a:rPr>
              <a:t>Accessing Grant Funding (FY25) Workshop</a:t>
            </a:r>
          </a:p>
        </p:txBody>
      </p:sp>
      <p:sp>
        <p:nvSpPr>
          <p:cNvPr id="3" name="Subtitle 2">
            <a:extLst>
              <a:ext uri="{FF2B5EF4-FFF2-40B4-BE49-F238E27FC236}">
                <a16:creationId xmlns:a16="http://schemas.microsoft.com/office/drawing/2014/main" id="{0D93DB38-DED2-4C03-BB6A-B468F4A2236F}"/>
              </a:ext>
            </a:extLst>
          </p:cNvPr>
          <p:cNvSpPr>
            <a:spLocks noGrp="1"/>
          </p:cNvSpPr>
          <p:nvPr>
            <p:ph type="subTitle" idx="1"/>
          </p:nvPr>
        </p:nvSpPr>
        <p:spPr>
          <a:xfrm>
            <a:off x="0" y="1697336"/>
            <a:ext cx="9144000" cy="538163"/>
          </a:xfrm>
        </p:spPr>
        <p:txBody>
          <a:bodyPr vert="horz" lIns="91440" tIns="45720" rIns="91440" bIns="45720" rtlCol="0" anchor="t">
            <a:noAutofit/>
          </a:bodyPr>
          <a:lstStyle/>
          <a:p>
            <a:pPr algn="ctr" fontAlgn="auto">
              <a:spcAft>
                <a:spcPts val="0"/>
              </a:spcAft>
              <a:defRPr/>
            </a:pPr>
            <a:r>
              <a:rPr lang="en-US" sz="1600">
                <a:solidFill>
                  <a:schemeClr val="accent2">
                    <a:lumMod val="75000"/>
                  </a:schemeClr>
                </a:solidFill>
                <a:latin typeface="Times New Roman"/>
                <a:cs typeface="Times New Roman"/>
              </a:rPr>
              <a:t>City of Memphis Division of Housing and Community Development</a:t>
            </a:r>
          </a:p>
        </p:txBody>
      </p:sp>
      <p:sp>
        <p:nvSpPr>
          <p:cNvPr id="10244" name="Slide Number Placeholder 3">
            <a:extLst>
              <a:ext uri="{FF2B5EF4-FFF2-40B4-BE49-F238E27FC236}">
                <a16:creationId xmlns:a16="http://schemas.microsoft.com/office/drawing/2014/main" id="{7F0AFE3D-A49C-4BCB-BABA-7A6C4F7EC4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52F21CB-7BE1-423F-8B27-AA507788E7C2}"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1</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pic>
        <p:nvPicPr>
          <p:cNvPr id="10246" name="Picture 9" descr="uptown.jpg">
            <a:extLst>
              <a:ext uri="{FF2B5EF4-FFF2-40B4-BE49-F238E27FC236}">
                <a16:creationId xmlns:a16="http://schemas.microsoft.com/office/drawing/2014/main" id="{B6726722-2217-4078-8A96-88C33DDF74F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12913" y="4083050"/>
            <a:ext cx="1089025" cy="148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a:extLst>
              <a:ext uri="{FF2B5EF4-FFF2-40B4-BE49-F238E27FC236}">
                <a16:creationId xmlns:a16="http://schemas.microsoft.com/office/drawing/2014/main" id="{37CCCA39-8054-46D0-BD8E-3DEEBE482373}"/>
              </a:ext>
            </a:extLst>
          </p:cNvPr>
          <p:cNvSpPr/>
          <p:nvPr/>
        </p:nvSpPr>
        <p:spPr>
          <a:xfrm>
            <a:off x="2430463" y="2652713"/>
            <a:ext cx="736600" cy="1276350"/>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0250" name="Picture 7" descr="South_End">
            <a:extLst>
              <a:ext uri="{FF2B5EF4-FFF2-40B4-BE49-F238E27FC236}">
                <a16:creationId xmlns:a16="http://schemas.microsoft.com/office/drawing/2014/main" id="{C72A9D8A-235A-40D8-9BCE-2EAFBE67B9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8200" y="4081463"/>
            <a:ext cx="2024063"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a:extLst>
              <a:ext uri="{FF2B5EF4-FFF2-40B4-BE49-F238E27FC236}">
                <a16:creationId xmlns:a16="http://schemas.microsoft.com/office/drawing/2014/main" id="{89AF1790-9120-4EDF-BC7B-6FB0827582D6}"/>
              </a:ext>
            </a:extLst>
          </p:cNvPr>
          <p:cNvSpPr/>
          <p:nvPr/>
        </p:nvSpPr>
        <p:spPr>
          <a:xfrm>
            <a:off x="241300" y="4062413"/>
            <a:ext cx="792163" cy="1485900"/>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0" name="Rectangle 19">
            <a:extLst>
              <a:ext uri="{FF2B5EF4-FFF2-40B4-BE49-F238E27FC236}">
                <a16:creationId xmlns:a16="http://schemas.microsoft.com/office/drawing/2014/main" id="{29E90D07-14FD-4B3E-8970-5435AAC60420}"/>
              </a:ext>
            </a:extLst>
          </p:cNvPr>
          <p:cNvSpPr/>
          <p:nvPr/>
        </p:nvSpPr>
        <p:spPr>
          <a:xfrm>
            <a:off x="8128000" y="4081463"/>
            <a:ext cx="723900" cy="1466850"/>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Picture 5">
            <a:extLst>
              <a:ext uri="{FF2B5EF4-FFF2-40B4-BE49-F238E27FC236}">
                <a16:creationId xmlns:a16="http://schemas.microsoft.com/office/drawing/2014/main" id="{B9A4A43D-1228-4FD7-AC3B-FBC871EAD8BD}"/>
              </a:ext>
            </a:extLst>
          </p:cNvPr>
          <p:cNvPicPr>
            <a:picLocks noChangeAspect="1"/>
          </p:cNvPicPr>
          <p:nvPr/>
        </p:nvPicPr>
        <p:blipFill>
          <a:blip r:embed="rId4"/>
          <a:stretch>
            <a:fillRect/>
          </a:stretch>
        </p:blipFill>
        <p:spPr>
          <a:xfrm>
            <a:off x="6049618" y="2651483"/>
            <a:ext cx="2743200" cy="1190597"/>
          </a:xfrm>
          <a:prstGeom prst="rect">
            <a:avLst/>
          </a:prstGeom>
        </p:spPr>
      </p:pic>
      <p:pic>
        <p:nvPicPr>
          <p:cNvPr id="6" name="Picture 6">
            <a:extLst>
              <a:ext uri="{FF2B5EF4-FFF2-40B4-BE49-F238E27FC236}">
                <a16:creationId xmlns:a16="http://schemas.microsoft.com/office/drawing/2014/main" id="{07619270-AE12-4EA1-B7E9-635D0A004135}"/>
              </a:ext>
            </a:extLst>
          </p:cNvPr>
          <p:cNvPicPr>
            <a:picLocks noChangeAspect="1"/>
          </p:cNvPicPr>
          <p:nvPr/>
        </p:nvPicPr>
        <p:blipFill>
          <a:blip r:embed="rId5"/>
          <a:stretch>
            <a:fillRect/>
          </a:stretch>
        </p:blipFill>
        <p:spPr>
          <a:xfrm>
            <a:off x="3339316" y="2635605"/>
            <a:ext cx="2466218" cy="2902711"/>
          </a:xfrm>
          <a:prstGeom prst="rect">
            <a:avLst/>
          </a:prstGeom>
        </p:spPr>
      </p:pic>
      <p:pic>
        <p:nvPicPr>
          <p:cNvPr id="7" name="Picture 7">
            <a:extLst>
              <a:ext uri="{FF2B5EF4-FFF2-40B4-BE49-F238E27FC236}">
                <a16:creationId xmlns:a16="http://schemas.microsoft.com/office/drawing/2014/main" id="{2B69F2AB-E984-41DE-8E20-BAEE171CB4C4}"/>
              </a:ext>
            </a:extLst>
          </p:cNvPr>
          <p:cNvPicPr>
            <a:picLocks noChangeAspect="1"/>
          </p:cNvPicPr>
          <p:nvPr/>
        </p:nvPicPr>
        <p:blipFill>
          <a:blip r:embed="rId6"/>
          <a:stretch>
            <a:fillRect/>
          </a:stretch>
        </p:blipFill>
        <p:spPr>
          <a:xfrm>
            <a:off x="267529" y="2657269"/>
            <a:ext cx="1958837" cy="1280078"/>
          </a:xfrm>
          <a:prstGeom prst="rect">
            <a:avLst/>
          </a:prstGeom>
        </p:spPr>
      </p:pic>
      <p:sp>
        <p:nvSpPr>
          <p:cNvPr id="8" name="TextBox 7">
            <a:extLst>
              <a:ext uri="{FF2B5EF4-FFF2-40B4-BE49-F238E27FC236}">
                <a16:creationId xmlns:a16="http://schemas.microsoft.com/office/drawing/2014/main" id="{DF6AB43A-5220-40CC-9388-F0A305DB8562}"/>
              </a:ext>
            </a:extLst>
          </p:cNvPr>
          <p:cNvSpPr txBox="1"/>
          <p:nvPr/>
        </p:nvSpPr>
        <p:spPr>
          <a:xfrm>
            <a:off x="427534" y="6456556"/>
            <a:ext cx="8279673" cy="307777"/>
          </a:xfrm>
          <a:prstGeom prst="rect">
            <a:avLst/>
          </a:prstGeom>
          <a:no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i="1">
                <a:solidFill>
                  <a:schemeClr val="tx1"/>
                </a:solidFill>
              </a:rPr>
              <a:t>Grants Open:</a:t>
            </a:r>
            <a:r>
              <a:rPr lang="en-US" sz="1400" i="1">
                <a:solidFill>
                  <a:schemeClr val="tx1"/>
                </a:solidFill>
              </a:rPr>
              <a:t> December 11, 2023  @ 8 a.m.                                             </a:t>
            </a:r>
            <a:r>
              <a:rPr lang="en-US" sz="1400" b="1" i="1">
                <a:solidFill>
                  <a:schemeClr val="tx1"/>
                </a:solidFill>
              </a:rPr>
              <a:t>    Grants Close: February 2</a:t>
            </a:r>
            <a:r>
              <a:rPr lang="en-US" sz="1400" i="1">
                <a:solidFill>
                  <a:schemeClr val="tx1"/>
                </a:solidFill>
              </a:rPr>
              <a:t>, 2024 @ 4 p.m</a:t>
            </a:r>
            <a:r>
              <a:rPr lang="en-US" sz="1400" i="1">
                <a:solidFill>
                  <a:schemeClr val="bg1"/>
                </a:solidFill>
              </a:rPr>
              <a:t>.</a:t>
            </a:r>
            <a:endParaRPr lang="en-US" sz="1400" i="1">
              <a:solidFill>
                <a:schemeClr val="bg1"/>
              </a:solidFill>
              <a:cs typeface="Calibri"/>
            </a:endParaRPr>
          </a:p>
        </p:txBody>
      </p:sp>
      <p:pic>
        <p:nvPicPr>
          <p:cNvPr id="4" name="Picture 9" descr="HCD  Logo Zoom.png">
            <a:extLst>
              <a:ext uri="{FF2B5EF4-FFF2-40B4-BE49-F238E27FC236}">
                <a16:creationId xmlns:a16="http://schemas.microsoft.com/office/drawing/2014/main" id="{FCA10BEB-7B9F-17C6-B89B-BA7AB2CB91C4}"/>
              </a:ext>
            </a:extLst>
          </p:cNvPr>
          <p:cNvPicPr>
            <a:picLocks noChangeAspect="1"/>
          </p:cNvPicPr>
          <p:nvPr/>
        </p:nvPicPr>
        <p:blipFill>
          <a:blip r:embed="rId7"/>
          <a:stretch>
            <a:fillRect/>
          </a:stretch>
        </p:blipFill>
        <p:spPr>
          <a:xfrm>
            <a:off x="26895" y="-4481"/>
            <a:ext cx="1685366" cy="170329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A6665-28D9-4C45-A846-DAD927F569E2}"/>
              </a:ext>
            </a:extLst>
          </p:cNvPr>
          <p:cNvSpPr>
            <a:spLocks noGrp="1"/>
          </p:cNvSpPr>
          <p:nvPr>
            <p:ph type="title"/>
          </p:nvPr>
        </p:nvSpPr>
        <p:spPr/>
        <p:txBody>
          <a:bodyPr vert="horz" lIns="91440" tIns="45720" rIns="91440" bIns="45720" rtlCol="0" anchor="b">
            <a:normAutofit/>
          </a:bodyPr>
          <a:lstStyle/>
          <a:p>
            <a:r>
              <a:rPr lang="en-US" b="1">
                <a:solidFill>
                  <a:schemeClr val="tx1">
                    <a:lumMod val="75000"/>
                    <a:lumOff val="25000"/>
                  </a:schemeClr>
                </a:solidFill>
                <a:latin typeface="Times New Roman"/>
                <a:cs typeface="Times New Roman"/>
              </a:rPr>
              <a:t>TODAY'S AGENDA</a:t>
            </a:r>
          </a:p>
        </p:txBody>
      </p:sp>
      <p:graphicFrame>
        <p:nvGraphicFramePr>
          <p:cNvPr id="7" name="Content Placeholder 2">
            <a:extLst>
              <a:ext uri="{FF2B5EF4-FFF2-40B4-BE49-F238E27FC236}">
                <a16:creationId xmlns:a16="http://schemas.microsoft.com/office/drawing/2014/main" id="{7C91F4DC-C00A-476B-A7D5-E116EC731561}"/>
              </a:ext>
            </a:extLst>
          </p:cNvPr>
          <p:cNvGraphicFramePr>
            <a:graphicFrameLocks noGrp="1"/>
          </p:cNvGraphicFramePr>
          <p:nvPr>
            <p:ph sz="half" idx="1"/>
            <p:extLst>
              <p:ext uri="{D42A27DB-BD31-4B8C-83A1-F6EECF244321}">
                <p14:modId xmlns:p14="http://schemas.microsoft.com/office/powerpoint/2010/main" val="2016617814"/>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A8BED896-80EC-4B1E-B259-B5822179171A}"/>
              </a:ext>
            </a:extLst>
          </p:cNvPr>
          <p:cNvSpPr>
            <a:spLocks noGrp="1"/>
          </p:cNvSpPr>
          <p:nvPr>
            <p:ph type="sldNum" sz="quarter" idx="12"/>
          </p:nvPr>
        </p:nvSpPr>
        <p:spPr/>
        <p:txBody>
          <a:bodyPr vert="horz" lIns="91440" tIns="45720" rIns="91440" bIns="45720" rtlCol="0" anchor="ctr">
            <a:normAutofit/>
          </a:bodyPr>
          <a:lstStyle/>
          <a:p>
            <a:pPr>
              <a:spcAft>
                <a:spcPts val="600"/>
              </a:spcAft>
              <a:defRPr/>
            </a:pPr>
            <a:fld id="{7DFDBD96-56DB-4AC0-900C-5BD8F356EAEC}" type="slidenum">
              <a:rPr lang="en-US" altLang="en-US"/>
              <a:pPr>
                <a:spcAft>
                  <a:spcPts val="600"/>
                </a:spcAft>
                <a:defRPr/>
              </a:pPr>
              <a:t>2</a:t>
            </a:fld>
            <a:endParaRPr lang="en-US" altLang="en-US"/>
          </a:p>
        </p:txBody>
      </p:sp>
      <p:sp>
        <p:nvSpPr>
          <p:cNvPr id="24" name="TextBox 23">
            <a:extLst>
              <a:ext uri="{FF2B5EF4-FFF2-40B4-BE49-F238E27FC236}">
                <a16:creationId xmlns:a16="http://schemas.microsoft.com/office/drawing/2014/main" id="{D200A33F-AD60-436C-8AF0-98BA39283A50}"/>
              </a:ext>
            </a:extLst>
          </p:cNvPr>
          <p:cNvSpPr txBox="1"/>
          <p:nvPr/>
        </p:nvSpPr>
        <p:spPr>
          <a:xfrm>
            <a:off x="86406" y="6498949"/>
            <a:ext cx="8724305"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i="1">
                <a:solidFill>
                  <a:schemeClr val="bg1"/>
                </a:solidFill>
                <a:latin typeface="Book Antiqua"/>
                <a:cs typeface="Calibri"/>
              </a:rPr>
              <a:t>*A recording of this session and presentation will be available at </a:t>
            </a:r>
            <a:r>
              <a:rPr lang="en-US" sz="900">
                <a:solidFill>
                  <a:schemeClr val="bg1"/>
                </a:solidFill>
                <a:latin typeface="Calibri"/>
                <a:cs typeface="Calibri"/>
              </a:rPr>
              <a:t>https://www.memphistn.gov/government/housing-and-community-development/funding-opportunities/</a:t>
            </a:r>
            <a:endParaRPr lang="en-US" sz="900" i="1">
              <a:solidFill>
                <a:schemeClr val="bg1"/>
              </a:solidFill>
              <a:latin typeface="Book Antiqua"/>
              <a:cs typeface="Calibri" panose="020F0502020204030204" pitchFamily="34" charset="0"/>
            </a:endParaRPr>
          </a:p>
        </p:txBody>
      </p:sp>
    </p:spTree>
    <p:extLst>
      <p:ext uri="{BB962C8B-B14F-4D97-AF65-F5344CB8AC3E}">
        <p14:creationId xmlns:p14="http://schemas.microsoft.com/office/powerpoint/2010/main" val="3769784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D31B8-FA41-4E7F-B4F3-9DF558CA280E}"/>
              </a:ext>
            </a:extLst>
          </p:cNvPr>
          <p:cNvSpPr>
            <a:spLocks noGrp="1"/>
          </p:cNvSpPr>
          <p:nvPr>
            <p:ph type="title"/>
          </p:nvPr>
        </p:nvSpPr>
        <p:spPr>
          <a:xfrm>
            <a:off x="877455" y="410187"/>
            <a:ext cx="8001126" cy="1357313"/>
          </a:xfrm>
        </p:spPr>
        <p:txBody>
          <a:bodyPr>
            <a:noAutofit/>
          </a:bodyPr>
          <a:lstStyle/>
          <a:p>
            <a:pPr algn="ctr" fontAlgn="auto">
              <a:spcAft>
                <a:spcPts val="0"/>
              </a:spcAft>
              <a:defRPr/>
            </a:pPr>
            <a:r>
              <a:rPr lang="en-US" sz="3600" b="1" dirty="0">
                <a:solidFill>
                  <a:schemeClr val="tx1">
                    <a:lumMod val="75000"/>
                    <a:lumOff val="25000"/>
                  </a:schemeClr>
                </a:solidFill>
                <a:latin typeface="Times New Roman" panose="02020603050405020304" pitchFamily="18" charset="0"/>
                <a:ea typeface="Tahoma"/>
                <a:cs typeface="Times New Roman" panose="02020603050405020304" pitchFamily="18" charset="0"/>
              </a:rPr>
              <a:t>Strategic Community Investment Funds (SCIF)</a:t>
            </a:r>
          </a:p>
        </p:txBody>
      </p:sp>
      <p:sp>
        <p:nvSpPr>
          <p:cNvPr id="11267" name="Rectangle 3">
            <a:extLst>
              <a:ext uri="{FF2B5EF4-FFF2-40B4-BE49-F238E27FC236}">
                <a16:creationId xmlns:a16="http://schemas.microsoft.com/office/drawing/2014/main" id="{B49A75C0-412A-4F56-A6A4-D6177B93493B}"/>
              </a:ext>
            </a:extLst>
          </p:cNvPr>
          <p:cNvSpPr>
            <a:spLocks noGrp="1" noChangeArrowheads="1"/>
          </p:cNvSpPr>
          <p:nvPr>
            <p:ph sz="half" idx="1"/>
          </p:nvPr>
        </p:nvSpPr>
        <p:spPr>
          <a:xfrm>
            <a:off x="3897797" y="2246243"/>
            <a:ext cx="4980784" cy="3988302"/>
          </a:xfrm>
        </p:spPr>
        <p:txBody>
          <a:bodyPr vert="horz" lIns="0" tIns="45720" rIns="0" bIns="45720" rtlCol="0" anchor="t">
            <a:normAutofit fontScale="62500" lnSpcReduction="20000"/>
          </a:bodyPr>
          <a:lstStyle/>
          <a:p>
            <a:pPr marL="90170" indent="-90170">
              <a:buFont typeface="Wingdings" panose="020F0502020204030204" pitchFamily="34" charset="0"/>
              <a:buChar char="v"/>
            </a:pPr>
            <a:r>
              <a:rPr lang="en-US" sz="2600">
                <a:latin typeface="Times New Roman"/>
                <a:ea typeface="ＭＳ Ｐゴシック"/>
                <a:cs typeface="Times New Roman"/>
              </a:rPr>
              <a:t> FY25 (July 1, 2024 – June 30, 2025)</a:t>
            </a:r>
          </a:p>
          <a:p>
            <a:pPr marL="90170" indent="-90170">
              <a:buFont typeface="Wingdings" panose="020F0502020204030204" pitchFamily="34" charset="0"/>
              <a:buChar char="v"/>
            </a:pPr>
            <a:r>
              <a:rPr lang="en-US" altLang="en-US" sz="2600">
                <a:latin typeface="Times New Roman"/>
                <a:ea typeface="ＭＳ Ｐゴシック"/>
                <a:cs typeface="Times New Roman"/>
              </a:rPr>
              <a:t>Competitive Funding Process</a:t>
            </a:r>
            <a:endParaRPr lang="en-US" sz="2600">
              <a:latin typeface="Times New Roman"/>
              <a:ea typeface="ＭＳ Ｐゴシック"/>
              <a:cs typeface="Times New Roman"/>
            </a:endParaRPr>
          </a:p>
          <a:p>
            <a:pPr marL="90170" indent="-90170">
              <a:buFont typeface="Wingdings" panose="020F0502020204030204" pitchFamily="34" charset="0"/>
              <a:buChar char="v"/>
            </a:pPr>
            <a:r>
              <a:rPr lang="en-US" altLang="en-US" sz="2600">
                <a:latin typeface="Times New Roman"/>
                <a:ea typeface="ＭＳ Ｐゴシック"/>
                <a:cs typeface="Times New Roman"/>
              </a:rPr>
              <a:t> Application and selection process consistent and clear.</a:t>
            </a:r>
            <a:endParaRPr lang="en-US" altLang="en-US" sz="2600">
              <a:latin typeface="Times New Roman" panose="02020603050405020304" pitchFamily="18" charset="0"/>
              <a:ea typeface="ＭＳ Ｐゴシック" panose="020B0600070205080204" pitchFamily="34" charset="-128"/>
              <a:cs typeface="Times New Roman" panose="02020603050405020304" pitchFamily="18" charset="0"/>
            </a:endParaRPr>
          </a:p>
          <a:p>
            <a:pPr marL="90170" indent="-90170">
              <a:buFont typeface="Wingdings" panose="020F0502020204030204" pitchFamily="34" charset="0"/>
              <a:buChar char="v"/>
            </a:pPr>
            <a:r>
              <a:rPr lang="en-US" altLang="en-US" sz="2600">
                <a:latin typeface="Times New Roman"/>
                <a:ea typeface="ＭＳ Ｐゴシック"/>
                <a:cs typeface="Times New Roman"/>
              </a:rPr>
              <a:t> Available for projects benefiting low/mod persons.  </a:t>
            </a:r>
          </a:p>
          <a:p>
            <a:pPr marL="90170" indent="-90170">
              <a:buFont typeface="Wingdings" panose="020F0502020204030204" pitchFamily="34" charset="0"/>
              <a:buChar char="v"/>
            </a:pPr>
            <a:r>
              <a:rPr lang="en-US" altLang="en-US" sz="2600">
                <a:latin typeface="Times New Roman"/>
                <a:ea typeface="ＭＳ Ｐゴシック"/>
                <a:cs typeface="Times New Roman"/>
              </a:rPr>
              <a:t> Consolidated Plan Alignment (Priorities/Goals)</a:t>
            </a:r>
          </a:p>
          <a:p>
            <a:pPr marL="90170" indent="-90170">
              <a:buFont typeface="Wingdings" panose="020F0502020204030204" pitchFamily="34" charset="0"/>
              <a:buChar char="v"/>
            </a:pPr>
            <a:r>
              <a:rPr lang="en-US" altLang="en-US" sz="2600">
                <a:latin typeface="Times New Roman"/>
                <a:ea typeface="ＭＳ Ｐゴシック"/>
                <a:cs typeface="Times New Roman"/>
              </a:rPr>
              <a:t> </a:t>
            </a:r>
            <a:r>
              <a:rPr lang="en-US" altLang="en-US" sz="2600">
                <a:solidFill>
                  <a:schemeClr val="tx1"/>
                </a:solidFill>
                <a:latin typeface="Times New Roman"/>
                <a:ea typeface="ＭＳ Ｐゴシック"/>
                <a:cs typeface="Times New Roman"/>
              </a:rPr>
              <a:t>Threshold Requirements MUST b</a:t>
            </a:r>
            <a:r>
              <a:rPr lang="en-US" altLang="en-US" sz="2600">
                <a:latin typeface="Times New Roman"/>
                <a:ea typeface="ＭＳ Ｐゴシック"/>
                <a:cs typeface="Times New Roman"/>
              </a:rPr>
              <a:t>e met. </a:t>
            </a:r>
            <a:endParaRPr lang="en-US" altLang="en-US" sz="2600">
              <a:latin typeface="Times New Roman" panose="02020603050405020304" pitchFamily="18" charset="0"/>
              <a:ea typeface="ＭＳ Ｐゴシック" panose="020B0600070205080204" pitchFamily="34" charset="-128"/>
              <a:cs typeface="Times New Roman" panose="02020603050405020304" pitchFamily="18" charset="0"/>
            </a:endParaRPr>
          </a:p>
          <a:p>
            <a:pPr marL="90170" indent="-90170">
              <a:buFont typeface="Wingdings" panose="020F0502020204030204" pitchFamily="34" charset="0"/>
              <a:buChar char="v"/>
            </a:pPr>
            <a:r>
              <a:rPr lang="en-US" altLang="en-US" sz="2600">
                <a:latin typeface="Times New Roman"/>
                <a:ea typeface="ＭＳ Ｐゴシック"/>
                <a:cs typeface="Times New Roman"/>
              </a:rPr>
              <a:t> Deficient applications will not be advanced for review.</a:t>
            </a:r>
            <a:endParaRPr lang="en-US" altLang="en-US" sz="2600">
              <a:latin typeface="Times New Roman" panose="02020603050405020304" pitchFamily="18" charset="0"/>
              <a:ea typeface="ＭＳ Ｐゴシック" panose="020B0600070205080204" pitchFamily="34" charset="-128"/>
              <a:cs typeface="Times New Roman" panose="02020603050405020304" pitchFamily="18" charset="0"/>
            </a:endParaRPr>
          </a:p>
          <a:p>
            <a:pPr marL="90170" indent="-90170">
              <a:buFont typeface="Wingdings" panose="020F0502020204030204" pitchFamily="34" charset="0"/>
              <a:buChar char="v"/>
            </a:pPr>
            <a:r>
              <a:rPr lang="en-US" altLang="en-US" sz="2600">
                <a:latin typeface="Times New Roman"/>
                <a:ea typeface="ＭＳ Ｐゴシック"/>
                <a:cs typeface="Times New Roman"/>
              </a:rPr>
              <a:t> Cash Reimbursement</a:t>
            </a:r>
          </a:p>
          <a:p>
            <a:pPr marL="90170" indent="-90170">
              <a:buFont typeface="Wingdings" panose="020F0502020204030204" pitchFamily="34" charset="0"/>
              <a:buChar char="v"/>
            </a:pPr>
            <a:r>
              <a:rPr lang="en-US" altLang="en-US" sz="2600">
                <a:latin typeface="Times New Roman"/>
                <a:ea typeface="ＭＳ Ｐゴシック"/>
                <a:cs typeface="Times New Roman"/>
              </a:rPr>
              <a:t> City of Memphis Insurance Requirements</a:t>
            </a:r>
          </a:p>
          <a:p>
            <a:pPr marL="90170" indent="-90170">
              <a:buFont typeface="Wingdings" panose="020F0502020204030204" pitchFamily="34" charset="0"/>
              <a:buChar char="v"/>
            </a:pPr>
            <a:r>
              <a:rPr lang="en-US" altLang="en-US" sz="2600">
                <a:latin typeface="Times New Roman"/>
                <a:ea typeface="ＭＳ Ｐゴシック"/>
                <a:cs typeface="Times New Roman"/>
              </a:rPr>
              <a:t> Funds Awarded </a:t>
            </a:r>
            <a:endParaRPr lang="en-US" altLang="en-US" sz="2600">
              <a:latin typeface="Times New Roman" panose="02020603050405020304" pitchFamily="18" charset="0"/>
              <a:ea typeface="ＭＳ Ｐゴシック" panose="020B0600070205080204" pitchFamily="34" charset="-128"/>
              <a:cs typeface="Times New Roman" panose="02020603050405020304" pitchFamily="18" charset="0"/>
            </a:endParaRPr>
          </a:p>
          <a:p>
            <a:pPr marL="382270" lvl="1" indent="-182245">
              <a:buFont typeface="Wingdings" panose="05000000000000000000" pitchFamily="2" charset="2"/>
              <a:buChar char="§"/>
            </a:pPr>
            <a:r>
              <a:rPr lang="en-US" altLang="en-US" sz="1600">
                <a:latin typeface="Times New Roman"/>
                <a:ea typeface="ＭＳ Ｐゴシック"/>
                <a:cs typeface="Times New Roman"/>
              </a:rPr>
              <a:t>Eligible Nonprofit Organizations.</a:t>
            </a:r>
          </a:p>
          <a:p>
            <a:pPr marL="382270" lvl="1" indent="-182245">
              <a:buFont typeface="Wingdings" panose="05000000000000000000" pitchFamily="2" charset="2"/>
              <a:buChar char="§"/>
            </a:pPr>
            <a:r>
              <a:rPr lang="en-US" altLang="en-US" sz="1600">
                <a:latin typeface="Times New Roman"/>
                <a:ea typeface="ＭＳ Ｐゴシック"/>
                <a:cs typeface="Times New Roman"/>
              </a:rPr>
              <a:t>For community development and service programs.</a:t>
            </a:r>
          </a:p>
          <a:p>
            <a:pPr marL="382270" lvl="1" indent="-182245">
              <a:buFont typeface="Wingdings" panose="05000000000000000000" pitchFamily="2" charset="2"/>
              <a:buChar char="§"/>
            </a:pPr>
            <a:r>
              <a:rPr lang="en-US" altLang="en-US" sz="1600">
                <a:latin typeface="Times New Roman"/>
                <a:ea typeface="ＭＳ Ｐゴシック"/>
                <a:cs typeface="Times New Roman"/>
              </a:rPr>
              <a:t>Applications must ha</a:t>
            </a:r>
            <a:r>
              <a:rPr lang="en-US" altLang="en-US" sz="1600">
                <a:solidFill>
                  <a:schemeClr val="tx1"/>
                </a:solidFill>
                <a:latin typeface="Times New Roman"/>
                <a:ea typeface="ＭＳ Ｐゴシック"/>
                <a:cs typeface="Times New Roman"/>
              </a:rPr>
              <a:t>ve a minimum score of 75 to be considered.</a:t>
            </a:r>
          </a:p>
          <a:p>
            <a:pPr marL="0" indent="0">
              <a:buNone/>
            </a:pPr>
            <a:endParaRPr lang="en-US" altLang="en-US" sz="1800">
              <a:latin typeface="Times New Roman"/>
              <a:ea typeface="ＭＳ Ｐゴシック"/>
              <a:cs typeface="Times New Roman"/>
            </a:endParaRPr>
          </a:p>
        </p:txBody>
      </p:sp>
      <p:sp>
        <p:nvSpPr>
          <p:cNvPr id="11268" name="Slide Number Placeholder 2">
            <a:extLst>
              <a:ext uri="{FF2B5EF4-FFF2-40B4-BE49-F238E27FC236}">
                <a16:creationId xmlns:a16="http://schemas.microsoft.com/office/drawing/2014/main" id="{E1E31142-57EB-430E-B5AE-CB7EDCB3CE6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EBA34E4-23BA-4F6D-90DF-4E5E01A7CFA6}"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3</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pic>
        <p:nvPicPr>
          <p:cNvPr id="11269" name="Picture 16" descr="AprilWoodsRubyOaksPics">
            <a:extLst>
              <a:ext uri="{FF2B5EF4-FFF2-40B4-BE49-F238E27FC236}">
                <a16:creationId xmlns:a16="http://schemas.microsoft.com/office/drawing/2014/main" id="{03B323BB-5D87-423B-A336-8F8E8B3716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963" y="2247900"/>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1270" name="Picture 7" descr="Uptown_Metropolitan">
            <a:extLst>
              <a:ext uri="{FF2B5EF4-FFF2-40B4-BE49-F238E27FC236}">
                <a16:creationId xmlns:a16="http://schemas.microsoft.com/office/drawing/2014/main" id="{B5B35148-809D-43E5-BB0F-63ADA7DE80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14563" y="2247900"/>
            <a:ext cx="1490662"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3" descr="Final Pictures Gemstone and Crossfield 7-15-10 016">
            <a:extLst>
              <a:ext uri="{FF2B5EF4-FFF2-40B4-BE49-F238E27FC236}">
                <a16:creationId xmlns:a16="http://schemas.microsoft.com/office/drawing/2014/main" id="{0ED4D39F-FC2D-4B96-A75B-5C865EB392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12975" y="4851400"/>
            <a:ext cx="1492250" cy="1130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pic>
        <p:nvPicPr>
          <p:cNvPr id="11273" name="Picture 6" descr="Matthew_davis_resource_center">
            <a:extLst>
              <a:ext uri="{FF2B5EF4-FFF2-40B4-BE49-F238E27FC236}">
                <a16:creationId xmlns:a16="http://schemas.microsoft.com/office/drawing/2014/main" id="{B6A051A9-FB3B-4BE3-A4E1-372EEEE9F3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8963" y="3517900"/>
            <a:ext cx="147637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1274" name="Picture 10" descr="CAP program">
            <a:extLst>
              <a:ext uri="{FF2B5EF4-FFF2-40B4-BE49-F238E27FC236}">
                <a16:creationId xmlns:a16="http://schemas.microsoft.com/office/drawing/2014/main" id="{946BA873-1E70-45C6-8963-4BF8F11560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12975" y="3517900"/>
            <a:ext cx="147637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pic>
      <p:pic>
        <p:nvPicPr>
          <p:cNvPr id="3" name="Picture 3">
            <a:extLst>
              <a:ext uri="{FF2B5EF4-FFF2-40B4-BE49-F238E27FC236}">
                <a16:creationId xmlns:a16="http://schemas.microsoft.com/office/drawing/2014/main" id="{1F8DD7DF-2B9E-402A-8A3F-3A115AAB0F0C}"/>
              </a:ext>
            </a:extLst>
          </p:cNvPr>
          <p:cNvPicPr>
            <a:picLocks noChangeAspect="1"/>
          </p:cNvPicPr>
          <p:nvPr/>
        </p:nvPicPr>
        <p:blipFill>
          <a:blip r:embed="rId8"/>
          <a:stretch>
            <a:fillRect/>
          </a:stretch>
        </p:blipFill>
        <p:spPr>
          <a:xfrm>
            <a:off x="557561" y="4850978"/>
            <a:ext cx="1538869" cy="112588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51D389E-E0B2-44A4-B062-6AE83EB2999A}"/>
              </a:ext>
            </a:extLst>
          </p:cNvPr>
          <p:cNvSpPr>
            <a:spLocks noGrp="1"/>
          </p:cNvSpPr>
          <p:nvPr>
            <p:ph type="title"/>
          </p:nvPr>
        </p:nvSpPr>
        <p:spPr>
          <a:xfrm>
            <a:off x="763385" y="786319"/>
            <a:ext cx="7626721" cy="933450"/>
          </a:xfrm>
        </p:spPr>
        <p:txBody>
          <a:bodyPr>
            <a:noAutofit/>
          </a:bodyPr>
          <a:lstStyle/>
          <a:p>
            <a:pPr fontAlgn="auto">
              <a:spcAft>
                <a:spcPts val="0"/>
              </a:spcAft>
              <a:defRPr/>
            </a:pPr>
            <a:r>
              <a:rPr lang="en-US" altLang="en-US" sz="4000" b="1">
                <a:latin typeface="Times New Roman"/>
                <a:ea typeface="ＭＳ Ｐゴシック"/>
                <a:cs typeface="Times New Roman"/>
              </a:rPr>
              <a:t>HCD Programs &amp; SCIF Funding Areas – FY25</a:t>
            </a:r>
            <a:endParaRPr lang="en-US" altLang="en-US" sz="4000" b="1" i="1">
              <a:solidFill>
                <a:schemeClr val="tx1">
                  <a:lumMod val="75000"/>
                  <a:lumOff val="25000"/>
                </a:schemeClr>
              </a:solidFill>
              <a:latin typeface="Times New Roman" panose="02020603050405020304" pitchFamily="18" charset="0"/>
              <a:ea typeface="ＭＳ Ｐゴシック"/>
              <a:cs typeface="Times New Roman" panose="02020603050405020304" pitchFamily="18" charset="0"/>
            </a:endParaRPr>
          </a:p>
        </p:txBody>
      </p:sp>
      <p:sp>
        <p:nvSpPr>
          <p:cNvPr id="21507" name="Content Placeholder 1">
            <a:extLst>
              <a:ext uri="{FF2B5EF4-FFF2-40B4-BE49-F238E27FC236}">
                <a16:creationId xmlns:a16="http://schemas.microsoft.com/office/drawing/2014/main" id="{EA369697-B2C3-4389-A1AC-EC2F218F9D1A}"/>
              </a:ext>
            </a:extLst>
          </p:cNvPr>
          <p:cNvSpPr>
            <a:spLocks noGrp="1"/>
          </p:cNvSpPr>
          <p:nvPr>
            <p:ph sz="half" idx="1"/>
          </p:nvPr>
        </p:nvSpPr>
        <p:spPr>
          <a:xfrm>
            <a:off x="737810" y="1922463"/>
            <a:ext cx="8046857" cy="4116526"/>
          </a:xfrm>
        </p:spPr>
        <p:txBody>
          <a:bodyPr vert="horz" lIns="0" tIns="45720" rIns="0" bIns="45720" rtlCol="0" anchor="t">
            <a:normAutofit/>
          </a:bodyPr>
          <a:lstStyle/>
          <a:p>
            <a:pPr marL="0" indent="0">
              <a:buNone/>
              <a:defRPr/>
            </a:pPr>
            <a:r>
              <a:rPr lang="en-US" altLang="en-US" sz="2100" b="1">
                <a:latin typeface="Times New Roman"/>
                <a:ea typeface="ＭＳ Ｐゴシック"/>
                <a:cs typeface="Times New Roman"/>
              </a:rPr>
              <a:t>HOMELESS and SPECIAL NEEDS DEPARTMENT</a:t>
            </a:r>
            <a:endParaRPr lang="en-US">
              <a:latin typeface="Times New Roman"/>
              <a:ea typeface="ＭＳ Ｐゴシック"/>
              <a:cs typeface="Times New Roman"/>
            </a:endParaRPr>
          </a:p>
          <a:p>
            <a:pPr>
              <a:buFont typeface="Wingdings" panose="05000000000000000000" pitchFamily="2" charset="2"/>
              <a:buChar char="v"/>
              <a:defRPr/>
            </a:pPr>
            <a:r>
              <a:rPr lang="en-US" altLang="en-US" sz="2100">
                <a:solidFill>
                  <a:schemeClr val="tx1"/>
                </a:solidFill>
                <a:latin typeface="Times New Roman"/>
                <a:ea typeface="ＭＳ Ｐゴシック"/>
                <a:cs typeface="Times New Roman"/>
              </a:rPr>
              <a:t>Emergency Solutions Program Grant (ESG) -</a:t>
            </a:r>
            <a:r>
              <a:rPr lang="en-US" altLang="en-US" sz="2100" b="1">
                <a:solidFill>
                  <a:schemeClr val="tx1"/>
                </a:solidFill>
                <a:latin typeface="Times New Roman"/>
                <a:ea typeface="ＭＳ Ｐゴシック"/>
                <a:cs typeface="Times New Roman"/>
              </a:rPr>
              <a:t> $560K</a:t>
            </a:r>
            <a:endParaRPr lang="en-US" b="1">
              <a:solidFill>
                <a:schemeClr val="tx1"/>
              </a:solidFill>
              <a:latin typeface="Times New Roman"/>
              <a:ea typeface="ＭＳ Ｐゴシック"/>
              <a:cs typeface="Times New Roman"/>
            </a:endParaRPr>
          </a:p>
          <a:p>
            <a:pPr>
              <a:buFont typeface="Wingdings" panose="05000000000000000000" pitchFamily="2" charset="2"/>
              <a:buChar char="v"/>
              <a:defRPr/>
            </a:pPr>
            <a:r>
              <a:rPr lang="en-US" altLang="en-US" sz="2100">
                <a:solidFill>
                  <a:schemeClr val="tx1"/>
                </a:solidFill>
                <a:latin typeface="Times New Roman"/>
                <a:ea typeface="ＭＳ Ｐゴシック"/>
                <a:cs typeface="Times New Roman"/>
              </a:rPr>
              <a:t>Housing Opportunities for Persons with AIDS (HOPWA) - </a:t>
            </a:r>
            <a:r>
              <a:rPr lang="en-US" altLang="en-US" sz="2100" b="1">
                <a:solidFill>
                  <a:schemeClr val="tx1"/>
                </a:solidFill>
                <a:latin typeface="Times New Roman"/>
                <a:ea typeface="ＭＳ Ｐゴシック"/>
                <a:cs typeface="Times New Roman"/>
              </a:rPr>
              <a:t>$3.0M</a:t>
            </a:r>
          </a:p>
          <a:p>
            <a:pPr>
              <a:buFont typeface="Wingdings" panose="05000000000000000000" pitchFamily="2" charset="2"/>
              <a:buChar char="v"/>
              <a:defRPr/>
            </a:pPr>
            <a:r>
              <a:rPr lang="en-US" altLang="en-US" sz="2100">
                <a:solidFill>
                  <a:schemeClr val="tx1"/>
                </a:solidFill>
                <a:latin typeface="Times New Roman"/>
                <a:ea typeface="ＭＳ Ｐゴシック"/>
                <a:cs typeface="Times New Roman"/>
              </a:rPr>
              <a:t>HOME Funded Tenant-Based Rental Assistance (Home TBRA) - </a:t>
            </a:r>
            <a:r>
              <a:rPr lang="en-US" altLang="en-US" sz="2100" b="1">
                <a:solidFill>
                  <a:schemeClr val="tx1"/>
                </a:solidFill>
                <a:latin typeface="Times New Roman"/>
                <a:ea typeface="ＭＳ Ｐゴシック"/>
                <a:cs typeface="Times New Roman"/>
              </a:rPr>
              <a:t>$600K</a:t>
            </a:r>
          </a:p>
          <a:p>
            <a:pPr>
              <a:buFont typeface="Wingdings" panose="05000000000000000000" pitchFamily="2" charset="2"/>
              <a:buChar char="v"/>
              <a:defRPr/>
            </a:pPr>
            <a:endParaRPr lang="en-US" altLang="en-US" sz="2100" b="1">
              <a:solidFill>
                <a:schemeClr val="tx1"/>
              </a:solidFill>
              <a:latin typeface="Times New Roman"/>
              <a:ea typeface="ＭＳ Ｐゴシック"/>
              <a:cs typeface="Times New Roman"/>
            </a:endParaRPr>
          </a:p>
          <a:p>
            <a:pPr marL="0" indent="0">
              <a:buNone/>
              <a:defRPr/>
            </a:pPr>
            <a:r>
              <a:rPr lang="en-US" altLang="en-US" sz="2100" b="1">
                <a:solidFill>
                  <a:schemeClr val="tx1"/>
                </a:solidFill>
                <a:latin typeface="Times New Roman"/>
                <a:ea typeface="ＭＳ Ｐゴシック"/>
                <a:cs typeface="Times New Roman"/>
              </a:rPr>
              <a:t>OFFICE OF NEIGHBORHOOD ENGAGEMENT</a:t>
            </a:r>
            <a:endParaRPr lang="en-US">
              <a:solidFill>
                <a:schemeClr val="tx1"/>
              </a:solidFill>
              <a:latin typeface="Times New Roman"/>
              <a:ea typeface="ＭＳ Ｐゴシック"/>
              <a:cs typeface="Times New Roman"/>
            </a:endParaRPr>
          </a:p>
          <a:p>
            <a:pPr>
              <a:buFont typeface="Wingdings" panose="05000000000000000000" pitchFamily="2" charset="2"/>
              <a:buChar char="v"/>
              <a:defRPr/>
            </a:pPr>
            <a:r>
              <a:rPr lang="en-US" sz="2100">
                <a:solidFill>
                  <a:schemeClr val="tx1"/>
                </a:solidFill>
                <a:latin typeface="Times New Roman"/>
                <a:ea typeface="ＭＳ Ｐゴシック"/>
                <a:cs typeface="Times New Roman"/>
              </a:rPr>
              <a:t>Neighborhood Partnership Grant (NPG) - </a:t>
            </a:r>
            <a:r>
              <a:rPr lang="en-US" sz="2100" b="1">
                <a:solidFill>
                  <a:schemeClr val="tx1"/>
                </a:solidFill>
                <a:latin typeface="Times New Roman"/>
                <a:ea typeface="ＭＳ Ｐゴシック"/>
                <a:cs typeface="Times New Roman"/>
              </a:rPr>
              <a:t>$200K</a:t>
            </a:r>
            <a:endParaRPr lang="en-US" altLang="en-US" sz="2100" b="1">
              <a:solidFill>
                <a:schemeClr val="tx1"/>
              </a:solidFill>
              <a:latin typeface="Times New Roman"/>
              <a:ea typeface="ＭＳ Ｐゴシック"/>
              <a:cs typeface="Times New Roman"/>
            </a:endParaRPr>
          </a:p>
          <a:p>
            <a:pPr marL="0" indent="0" fontAlgn="auto">
              <a:buNone/>
              <a:defRPr/>
            </a:pPr>
            <a:endParaRPr lang="en-US" sz="2100" b="1">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175895" indent="-175895" fontAlgn="auto">
              <a:buFont typeface="Wingdings" panose="05000000000000000000" pitchFamily="2" charset="2"/>
              <a:buChar char="§"/>
              <a:defRPr/>
            </a:pPr>
            <a:endParaRPr lang="en-US" altLang="en-US" sz="2100" b="1">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91440" indent="-91440" fontAlgn="auto">
              <a:buFont typeface="Wingdings" panose="05000000000000000000" pitchFamily="2" charset="2"/>
              <a:buChar char="§"/>
              <a:defRPr/>
            </a:pPr>
            <a:endParaRPr lang="en-US" altLang="en-US">
              <a:solidFill>
                <a:schemeClr val="tx1">
                  <a:lumMod val="75000"/>
                  <a:lumOff val="25000"/>
                </a:schemeClr>
              </a:solidFill>
              <a:ea typeface="ＭＳ Ｐゴシック" panose="020B0600070205080204" pitchFamily="34" charset="-128"/>
              <a:cs typeface="Calibri" panose="020F0502020204030204"/>
            </a:endParaRPr>
          </a:p>
          <a:p>
            <a:pPr marL="91440" indent="-91440" fontAlgn="auto">
              <a:defRPr/>
            </a:pPr>
            <a:endParaRPr lang="en-US" altLang="en-US">
              <a:solidFill>
                <a:schemeClr val="tx1">
                  <a:lumMod val="75000"/>
                  <a:lumOff val="25000"/>
                </a:schemeClr>
              </a:solidFill>
              <a:ea typeface="ＭＳ Ｐゴシック" panose="020B0600070205080204" pitchFamily="34" charset="-128"/>
              <a:cs typeface="Calibri" panose="020F0502020204030204"/>
            </a:endParaRPr>
          </a:p>
        </p:txBody>
      </p:sp>
      <p:sp>
        <p:nvSpPr>
          <p:cNvPr id="21508" name="Content Placeholder 1">
            <a:extLst>
              <a:ext uri="{FF2B5EF4-FFF2-40B4-BE49-F238E27FC236}">
                <a16:creationId xmlns:a16="http://schemas.microsoft.com/office/drawing/2014/main" id="{1C91F8DB-6236-4F88-800C-5F8F1F736BE3}"/>
              </a:ext>
            </a:extLst>
          </p:cNvPr>
          <p:cNvSpPr>
            <a:spLocks noGrp="1"/>
          </p:cNvSpPr>
          <p:nvPr>
            <p:ph sz="half" idx="2"/>
          </p:nvPr>
        </p:nvSpPr>
        <p:spPr>
          <a:xfrm>
            <a:off x="736061" y="5981836"/>
            <a:ext cx="8405034" cy="1814919"/>
          </a:xfrm>
        </p:spPr>
        <p:txBody>
          <a:bodyPr rtlCol="0" anchor="ctr">
            <a:normAutofit/>
          </a:bodyPr>
          <a:lstStyle/>
          <a:p>
            <a:pPr marL="0" indent="0" fontAlgn="auto">
              <a:buNone/>
              <a:defRPr/>
            </a:pPr>
            <a:r>
              <a:rPr lang="en-US" altLang="en-US" sz="1600" b="1" i="1">
                <a:solidFill>
                  <a:schemeClr val="bg1"/>
                </a:solidFill>
                <a:ea typeface="ＭＳ Ｐゴシック"/>
              </a:rPr>
              <a:t>* Estimated Amounts. Pending availability of funds and federal budget allocations.</a:t>
            </a:r>
            <a:endParaRPr lang="en-US" altLang="en-US" sz="1600" b="1" i="1">
              <a:solidFill>
                <a:schemeClr val="bg1"/>
              </a:solidFill>
              <a:ea typeface="ＭＳ Ｐゴシック"/>
              <a:cs typeface="Calibri"/>
            </a:endParaRPr>
          </a:p>
          <a:p>
            <a:pPr marL="91440" indent="-91440" fontAlgn="auto">
              <a:defRPr/>
            </a:pPr>
            <a:endParaRPr lang="en-US" altLang="en-US">
              <a:solidFill>
                <a:schemeClr val="tx1">
                  <a:lumMod val="75000"/>
                  <a:lumOff val="25000"/>
                </a:schemeClr>
              </a:solidFill>
              <a:ea typeface="ＭＳ Ｐゴシック" panose="020B0600070205080204" pitchFamily="34" charset="-128"/>
            </a:endParaRPr>
          </a:p>
        </p:txBody>
      </p:sp>
      <p:sp>
        <p:nvSpPr>
          <p:cNvPr id="15365" name="Slide Number Placeholder 1">
            <a:extLst>
              <a:ext uri="{FF2B5EF4-FFF2-40B4-BE49-F238E27FC236}">
                <a16:creationId xmlns:a16="http://schemas.microsoft.com/office/drawing/2014/main" id="{C351DD35-8432-4A85-97DB-7B4760D6308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6F35445-CCBE-44FC-B36F-AA6507CBBAAC}"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4</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918" name="Rectangle 7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38919" name="Rectangle 7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914" name="Title 1">
            <a:extLst>
              <a:ext uri="{FF2B5EF4-FFF2-40B4-BE49-F238E27FC236}">
                <a16:creationId xmlns:a16="http://schemas.microsoft.com/office/drawing/2014/main" id="{EBD86385-96E2-4448-BE0C-085013574BA7}"/>
              </a:ext>
            </a:extLst>
          </p:cNvPr>
          <p:cNvSpPr>
            <a:spLocks noGrp="1"/>
          </p:cNvSpPr>
          <p:nvPr>
            <p:ph type="title"/>
          </p:nvPr>
        </p:nvSpPr>
        <p:spPr>
          <a:xfrm>
            <a:off x="64655" y="605896"/>
            <a:ext cx="2890300" cy="5646208"/>
          </a:xfrm>
        </p:spPr>
        <p:txBody>
          <a:bodyPr anchor="ctr">
            <a:normAutofit/>
          </a:bodyPr>
          <a:lstStyle/>
          <a:p>
            <a:pPr algn="ctr">
              <a:defRPr/>
            </a:pPr>
            <a:r>
              <a:rPr lang="en-US" altLang="en-US" sz="3200" b="1">
                <a:solidFill>
                  <a:schemeClr val="tx1"/>
                </a:solidFill>
                <a:latin typeface="Times New Roman"/>
                <a:ea typeface="ＭＳ Ｐゴシック"/>
                <a:cs typeface="Times New Roman"/>
              </a:rPr>
              <a:t>SCIF FY25</a:t>
            </a:r>
            <a:br>
              <a:rPr lang="en-US" altLang="en-US" sz="4000" b="1">
                <a:solidFill>
                  <a:schemeClr val="tx1"/>
                </a:solidFill>
                <a:latin typeface="Times New Roman"/>
                <a:ea typeface="ＭＳ Ｐゴシック"/>
                <a:cs typeface="Times New Roman"/>
              </a:rPr>
            </a:br>
            <a:br>
              <a:rPr lang="en-US" altLang="en-US" sz="4000" b="1">
                <a:solidFill>
                  <a:schemeClr val="tx1"/>
                </a:solidFill>
                <a:latin typeface="Times New Roman"/>
                <a:ea typeface="ＭＳ Ｐゴシック"/>
                <a:cs typeface="Times New Roman"/>
              </a:rPr>
            </a:br>
            <a:r>
              <a:rPr lang="en-US" altLang="en-US" sz="5400" b="1">
                <a:solidFill>
                  <a:schemeClr val="tx1"/>
                </a:solidFill>
                <a:latin typeface="Times New Roman"/>
                <a:ea typeface="ＭＳ Ｐゴシック"/>
                <a:cs typeface="Times New Roman"/>
              </a:rPr>
              <a:t>Timeline</a:t>
            </a:r>
            <a:br>
              <a:rPr lang="en-US" altLang="en-US" sz="4000" b="1">
                <a:solidFill>
                  <a:schemeClr val="tx1"/>
                </a:solidFill>
                <a:latin typeface="Times New Roman"/>
                <a:ea typeface="ＭＳ Ｐゴシック"/>
                <a:cs typeface="Times New Roman"/>
              </a:rPr>
            </a:br>
            <a:endParaRPr lang="en-US" altLang="en-US" sz="4000" b="1">
              <a:solidFill>
                <a:schemeClr val="tx1"/>
              </a:solidFill>
              <a:latin typeface="Times New Roman" panose="02020603050405020304" pitchFamily="18" charset="0"/>
              <a:ea typeface="ＭＳ Ｐゴシック"/>
              <a:cs typeface="Times New Roman" panose="02020603050405020304" pitchFamily="18" charset="0"/>
            </a:endParaRPr>
          </a:p>
        </p:txBody>
      </p:sp>
      <p:sp>
        <p:nvSpPr>
          <p:cNvPr id="77" name="Rectangle 7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915" name="Content Placeholder 2">
            <a:extLst>
              <a:ext uri="{FF2B5EF4-FFF2-40B4-BE49-F238E27FC236}">
                <a16:creationId xmlns:a16="http://schemas.microsoft.com/office/drawing/2014/main" id="{9E105C26-C987-42C9-9F53-C872051CBFC9}"/>
              </a:ext>
            </a:extLst>
          </p:cNvPr>
          <p:cNvSpPr>
            <a:spLocks noGrp="1" noChangeArrowheads="1"/>
          </p:cNvSpPr>
          <p:nvPr>
            <p:ph idx="1"/>
          </p:nvPr>
        </p:nvSpPr>
        <p:spPr>
          <a:xfrm>
            <a:off x="3084449" y="33090"/>
            <a:ext cx="5994896" cy="6795002"/>
          </a:xfrm>
        </p:spPr>
        <p:txBody>
          <a:bodyPr vert="horz" lIns="0" tIns="45720" rIns="0" bIns="45720" numCol="1" rtlCol="0" anchor="ctr" anchorCtr="0" compatLnSpc="1">
            <a:prstTxWarp prst="textNoShape">
              <a:avLst/>
            </a:prstTxWarp>
            <a:noAutofit/>
          </a:bodyPr>
          <a:lstStyle/>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Times New Roman"/>
              </a:rPr>
              <a:t>SCIF Grant Opens - December 11, 2023 @ 8:00  (Note: all grants must be submitted via online portal)</a:t>
            </a:r>
          </a:p>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Times New Roman"/>
              </a:rPr>
              <a:t>SCIF Workshop December 11, 2023 @ 10 a.m.  </a:t>
            </a:r>
          </a:p>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Times New Roman"/>
              </a:rPr>
              <a:t> "How-2" Submit HCD Grant Workshop – January 17, 2024 (6:00 p.m.) Virtual Workshop</a:t>
            </a:r>
          </a:p>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Calibri"/>
              </a:rPr>
              <a:t>Online Portal Training  – December 14, 2023 @ 1:00 pm AND January 4, 2024 @ 10 am (Virtual)</a:t>
            </a:r>
          </a:p>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Times New Roman"/>
              </a:rPr>
              <a:t>Application Period Closes – February 2, 2024 @ 4:00 p.m.</a:t>
            </a:r>
          </a:p>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Times New Roman"/>
              </a:rPr>
              <a:t>Applications reviewed by HCD Staff for completeness -February 7-February 14</a:t>
            </a:r>
          </a:p>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Times New Roman"/>
              </a:rPr>
              <a:t>Applicant Interviews held - March 1-March 22</a:t>
            </a:r>
          </a:p>
          <a:p>
            <a:pPr marL="274320">
              <a:spcBef>
                <a:spcPts val="600"/>
              </a:spcBef>
              <a:spcAft>
                <a:spcPts val="600"/>
              </a:spcAft>
              <a:buFont typeface="Wingdings,Sans-Serif" panose="05000000000000000000" pitchFamily="2" charset="2"/>
              <a:buChar char="§"/>
            </a:pPr>
            <a:r>
              <a:rPr lang="en-US" b="1" dirty="0">
                <a:solidFill>
                  <a:srgbClr val="5F5F5F"/>
                </a:solidFill>
                <a:latin typeface="Times New Roman"/>
                <a:ea typeface="ＭＳ Ｐゴシック"/>
                <a:cs typeface="Times New Roman"/>
              </a:rPr>
              <a:t>Contracts execution (July 1, 2024)</a:t>
            </a:r>
          </a:p>
          <a:p>
            <a:pPr marL="182880" indent="0">
              <a:spcBef>
                <a:spcPts val="600"/>
              </a:spcBef>
              <a:spcAft>
                <a:spcPts val="600"/>
              </a:spcAft>
              <a:buNone/>
            </a:pPr>
            <a:endParaRPr lang="en-US" b="1" dirty="0">
              <a:solidFill>
                <a:srgbClr val="5F5F5F"/>
              </a:solidFill>
              <a:latin typeface="Times New Roman"/>
              <a:ea typeface="ＭＳ Ｐゴシック"/>
              <a:cs typeface="Times New Roman"/>
            </a:endParaRPr>
          </a:p>
          <a:p>
            <a:pPr marL="182880" indent="0">
              <a:spcBef>
                <a:spcPts val="600"/>
              </a:spcBef>
              <a:spcAft>
                <a:spcPts val="600"/>
              </a:spcAft>
              <a:buNone/>
            </a:pPr>
            <a:r>
              <a:rPr lang="en-US" altLang="en-US" dirty="0">
                <a:solidFill>
                  <a:srgbClr val="FF0000"/>
                </a:solidFill>
                <a:latin typeface="Times New Roman" panose="02020603050405020304" pitchFamily="18" charset="0"/>
                <a:ea typeface="ＭＳ Ｐゴシック"/>
                <a:cs typeface="Times New Roman" panose="02020603050405020304" pitchFamily="18" charset="0"/>
              </a:rPr>
              <a:t>* This timeline is tentative and subject to change.</a:t>
            </a:r>
            <a:endParaRPr lang="en-US" altLang="en-US" dirty="0">
              <a:solidFill>
                <a:srgbClr val="FF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38916" name="Slide Number Placeholder 3">
            <a:extLst>
              <a:ext uri="{FF2B5EF4-FFF2-40B4-BE49-F238E27FC236}">
                <a16:creationId xmlns:a16="http://schemas.microsoft.com/office/drawing/2014/main" id="{6D579CE6-0375-495D-9983-C35DF30FCFF2}"/>
              </a:ext>
            </a:extLst>
          </p:cNvPr>
          <p:cNvSpPr>
            <a:spLocks noGrp="1" noChangeArrowheads="1"/>
          </p:cNvSpPr>
          <p:nvPr>
            <p:ph type="sldNum" sz="quarter" idx="12"/>
          </p:nvPr>
        </p:nvSpPr>
        <p:spPr bwMode="auto">
          <a:xfrm>
            <a:off x="7592291" y="6459785"/>
            <a:ext cx="817071"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7E93966D-6D4A-469D-9952-D57B9C753B40}" type="slidenum">
              <a:rPr lang="en-US" altLang="en-US" dirty="0">
                <a:solidFill>
                  <a:schemeClr val="tx2"/>
                </a:solidFill>
                <a:latin typeface="Times New Roman" panose="02020603050405020304" pitchFamily="18" charset="0"/>
                <a:ea typeface="ＭＳ Ｐゴシック" panose="020B0600070205080204" pitchFamily="34" charset="-128"/>
              </a:rPr>
              <a:pPr fontAlgn="base">
                <a:spcBef>
                  <a:spcPct val="0"/>
                </a:spcBef>
                <a:spcAft>
                  <a:spcPts val="600"/>
                </a:spcAft>
              </a:pPr>
              <a:t>5</a:t>
            </a:fld>
            <a:endParaRPr lang="en-US" altLang="en-US">
              <a:solidFill>
                <a:schemeClr val="tx2"/>
              </a:solidFill>
              <a:latin typeface="Times New Roman" panose="02020603050405020304" pitchFamily="18" charset="0"/>
              <a:ea typeface="ＭＳ Ｐゴシック" panose="020B0600070205080204" pitchFamily="34" charset="-12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99000"/>
                <a:satMod val="140000"/>
              </a:schemeClr>
            </a:gs>
            <a:gs pos="65000">
              <a:schemeClr val="bg2">
                <a:tint val="100000"/>
                <a:shade val="80000"/>
                <a:satMod val="130000"/>
              </a:schemeClr>
            </a:gs>
            <a:gs pos="100000">
              <a:schemeClr val="bg2">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0" name="Straight Connector 39">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30" y="4953000"/>
            <a:ext cx="9141714"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45">
            <a:extLst>
              <a:ext uri="{FF2B5EF4-FFF2-40B4-BE49-F238E27FC236}">
                <a16:creationId xmlns:a16="http://schemas.microsoft.com/office/drawing/2014/main" id="{1F3985C0-E548-44D2-B30E-F3E42DADE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1714" cy="4970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EF963D55-39AB-4C43-9246-D2B6A9E96E5F}"/>
              </a:ext>
            </a:extLst>
          </p:cNvPr>
          <p:cNvSpPr txBox="1"/>
          <p:nvPr/>
        </p:nvSpPr>
        <p:spPr>
          <a:xfrm>
            <a:off x="221673" y="2203833"/>
            <a:ext cx="8829963" cy="3892168"/>
          </a:xfrm>
          <a:prstGeom prst="rect">
            <a:avLst/>
          </a:prstGeom>
        </p:spPr>
        <p:txBody>
          <a:bodyPr vert="horz" lIns="91440" tIns="45720" rIns="91440" bIns="45720" rtlCol="0" anchor="b">
            <a:normAutofit/>
          </a:bodyPr>
          <a:lstStyle/>
          <a:p>
            <a:pPr defTabSz="914400" eaLnBrk="1" hangingPunct="1">
              <a:lnSpc>
                <a:spcPct val="85000"/>
              </a:lnSpc>
              <a:spcAft>
                <a:spcPts val="600"/>
              </a:spcAft>
            </a:pPr>
            <a:r>
              <a:rPr lang="en-US" altLang="en-US" sz="6000" b="1" spc="-50">
                <a:solidFill>
                  <a:srgbClr val="FFFFFF"/>
                </a:solidFill>
                <a:latin typeface="+mj-lt"/>
                <a:ea typeface="+mj-ea"/>
                <a:cs typeface="+mj-cs"/>
              </a:rPr>
              <a:t>Emergency Solutions Grant (ESG)</a:t>
            </a:r>
          </a:p>
          <a:p>
            <a:pPr defTabSz="914400" eaLnBrk="1" hangingPunct="1">
              <a:lnSpc>
                <a:spcPct val="85000"/>
              </a:lnSpc>
              <a:spcAft>
                <a:spcPts val="600"/>
              </a:spcAft>
            </a:pPr>
            <a:r>
              <a:rPr lang="en-US" altLang="en-US" sz="6000" b="1" spc="-50">
                <a:solidFill>
                  <a:srgbClr val="FFFFFF"/>
                </a:solidFill>
                <a:latin typeface="+mj-lt"/>
                <a:ea typeface="+mj-ea"/>
                <a:cs typeface="+mj-cs"/>
              </a:rPr>
              <a:t>  </a:t>
            </a:r>
            <a:br>
              <a:rPr lang="en-US" altLang="en-US" sz="6800" b="1" spc="-50">
                <a:solidFill>
                  <a:srgbClr val="FFFFFF"/>
                </a:solidFill>
                <a:latin typeface="+mj-lt"/>
                <a:ea typeface="+mj-ea"/>
                <a:cs typeface="+mj-cs"/>
              </a:rPr>
            </a:br>
            <a:r>
              <a:rPr lang="en-US" altLang="en-US" sz="3200" spc="-50">
                <a:solidFill>
                  <a:srgbClr val="FFFFFF"/>
                </a:solidFill>
                <a:latin typeface="+mj-lt"/>
                <a:ea typeface="+mj-ea"/>
                <a:cs typeface="+mj-cs"/>
              </a:rPr>
              <a:t>Funding Source: ESG Federal Entitlement Funds</a:t>
            </a:r>
            <a:endParaRPr lang="en-US" sz="6800" spc="-50">
              <a:solidFill>
                <a:srgbClr val="FFFFFF"/>
              </a:solidFill>
              <a:latin typeface="+mj-lt"/>
              <a:ea typeface="+mj-ea"/>
              <a:cs typeface="+mj-cs"/>
            </a:endParaRPr>
          </a:p>
        </p:txBody>
      </p:sp>
    </p:spTree>
    <p:extLst>
      <p:ext uri="{BB962C8B-B14F-4D97-AF65-F5344CB8AC3E}">
        <p14:creationId xmlns:p14="http://schemas.microsoft.com/office/powerpoint/2010/main" val="3084994115"/>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a:extLst>
              <a:ext uri="{FF2B5EF4-FFF2-40B4-BE49-F238E27FC236}">
                <a16:creationId xmlns:a16="http://schemas.microsoft.com/office/drawing/2014/main" id="{19D59F61-B544-4A6C-945E-139800D00A81}"/>
              </a:ext>
            </a:extLst>
          </p:cNvPr>
          <p:cNvSpPr>
            <a:spLocks noGrp="1"/>
          </p:cNvSpPr>
          <p:nvPr>
            <p:ph type="title"/>
          </p:nvPr>
        </p:nvSpPr>
        <p:spPr>
          <a:xfrm>
            <a:off x="886639" y="789709"/>
            <a:ext cx="7522724" cy="880277"/>
          </a:xfrm>
        </p:spPr>
        <p:txBody>
          <a:bodyPr vert="horz" lIns="91440" tIns="45720" rIns="91440" bIns="45720" rtlCol="0" anchor="t">
            <a:noAutofit/>
          </a:bodyPr>
          <a:lstStyle/>
          <a:p>
            <a:pPr>
              <a:defRPr/>
            </a:pPr>
            <a:r>
              <a:rPr lang="en-US" altLang="en-US" sz="4000" b="1">
                <a:latin typeface="Times New Roman"/>
                <a:ea typeface="ＭＳ Ｐゴシック"/>
                <a:cs typeface="Times New Roman"/>
              </a:rPr>
              <a:t>Emergency Solutions Grant  </a:t>
            </a:r>
            <a:br>
              <a:rPr lang="en-US" altLang="en-US" sz="4400" b="1">
                <a:latin typeface="Times New Roman" panose="02020603050405020304" pitchFamily="18" charset="0"/>
                <a:ea typeface="ＭＳ Ｐゴシック" panose="020B0600070205080204" pitchFamily="34" charset="-128"/>
                <a:cs typeface="Times New Roman" panose="02020603050405020304" pitchFamily="18" charset="0"/>
              </a:rPr>
            </a:br>
            <a:r>
              <a:rPr lang="en-US" altLang="en-US" sz="2000">
                <a:latin typeface="Times New Roman"/>
                <a:ea typeface="ＭＳ Ｐゴシック"/>
                <a:cs typeface="Times New Roman"/>
              </a:rPr>
              <a:t> Funding Source: ESG</a:t>
            </a:r>
          </a:p>
        </p:txBody>
      </p:sp>
      <p:sp>
        <p:nvSpPr>
          <p:cNvPr id="2" name="Content Placeholder 1">
            <a:extLst>
              <a:ext uri="{FF2B5EF4-FFF2-40B4-BE49-F238E27FC236}">
                <a16:creationId xmlns:a16="http://schemas.microsoft.com/office/drawing/2014/main" id="{2038B7AE-F432-458E-AA98-D17293895172}"/>
              </a:ext>
            </a:extLst>
          </p:cNvPr>
          <p:cNvSpPr>
            <a:spLocks noGrp="1"/>
          </p:cNvSpPr>
          <p:nvPr>
            <p:ph sz="half" idx="1"/>
          </p:nvPr>
        </p:nvSpPr>
        <p:spPr>
          <a:xfrm>
            <a:off x="762000" y="2048925"/>
            <a:ext cx="7906800" cy="3699413"/>
          </a:xfrm>
        </p:spPr>
        <p:txBody>
          <a:bodyPr vert="horz" lIns="0" tIns="45720" rIns="0" bIns="45720" rtlCol="0" anchor="t">
            <a:normAutofit fontScale="92500" lnSpcReduction="10000"/>
          </a:bodyPr>
          <a:lstStyle/>
          <a:p>
            <a:pPr algn="just">
              <a:lnSpc>
                <a:spcPct val="80000"/>
              </a:lnSpc>
              <a:spcAft>
                <a:spcPts val="1200"/>
              </a:spcAft>
              <a:buFont typeface="Wingdings" panose="05000000000000000000" pitchFamily="2" charset="2"/>
              <a:buChar char="v"/>
              <a:defRPr/>
            </a:pPr>
            <a:r>
              <a:rPr lang="en-US" altLang="en-US">
                <a:latin typeface="Times New Roman"/>
                <a:ea typeface="ＭＳ Ｐゴシック"/>
                <a:cs typeface="Times New Roman"/>
              </a:rPr>
              <a:t>The Emergency Solutions Grant seek to improve the quality of life for homeless citizens through funding for activities to help homeless families move toward independent living and to prevent homelessness. </a:t>
            </a:r>
            <a:endParaRPr lang="en-US">
              <a:cs typeface="Calibri" panose="020F0502020204030204"/>
            </a:endParaRPr>
          </a:p>
          <a:p>
            <a:pPr algn="just">
              <a:lnSpc>
                <a:spcPct val="80000"/>
              </a:lnSpc>
              <a:spcAft>
                <a:spcPts val="1200"/>
              </a:spcAft>
              <a:buFont typeface="Wingdings" panose="05000000000000000000" pitchFamily="2" charset="2"/>
              <a:buChar char="v"/>
              <a:defRPr/>
            </a:pPr>
            <a:r>
              <a:rPr lang="en-US" altLang="en-US">
                <a:latin typeface="Times New Roman"/>
                <a:cs typeface="Times New Roman"/>
              </a:rPr>
              <a:t>Program activities are designed to be the first step in a continuum of services for homeless persons toward independent living.</a:t>
            </a:r>
          </a:p>
          <a:p>
            <a:pPr>
              <a:lnSpc>
                <a:spcPct val="80000"/>
              </a:lnSpc>
              <a:spcAft>
                <a:spcPts val="1200"/>
              </a:spcAft>
              <a:buFont typeface="Wingdings" panose="05000000000000000000" pitchFamily="2" charset="2"/>
              <a:buChar char="v"/>
              <a:defRPr/>
            </a:pPr>
            <a:r>
              <a:rPr lang="en-US">
                <a:latin typeface="Times New Roman"/>
                <a:cs typeface="Times New Roman"/>
              </a:rPr>
              <a:t>Match Requirements - dollar for dollar.</a:t>
            </a:r>
            <a:endParaRPr lang="en-US" altLang="en-US">
              <a:latin typeface="Times New Roman"/>
              <a:ea typeface="ＭＳ Ｐゴシック" panose="020B0600070205080204" pitchFamily="34" charset="-128"/>
              <a:cs typeface="Times New Roman"/>
            </a:endParaRPr>
          </a:p>
          <a:p>
            <a:pPr>
              <a:lnSpc>
                <a:spcPct val="80000"/>
              </a:lnSpc>
              <a:spcAft>
                <a:spcPts val="1200"/>
              </a:spcAft>
              <a:buFont typeface="Wingdings" panose="05000000000000000000" pitchFamily="2" charset="2"/>
              <a:buChar char="v"/>
              <a:defRPr/>
            </a:pPr>
            <a:r>
              <a:rPr lang="en-US" altLang="en-US">
                <a:latin typeface="Times New Roman"/>
                <a:ea typeface="ＭＳ Ｐゴシック"/>
                <a:cs typeface="Times New Roman"/>
              </a:rPr>
              <a:t>Average Award is $50,000 contingent on the availability of Federal funds.</a:t>
            </a:r>
            <a:endParaRPr lang="en-US">
              <a:latin typeface="Times New Roman"/>
              <a:ea typeface="ＭＳ Ｐゴシック"/>
              <a:cs typeface="Times New Roman"/>
            </a:endParaRPr>
          </a:p>
          <a:p>
            <a:pPr>
              <a:lnSpc>
                <a:spcPct val="80000"/>
              </a:lnSpc>
              <a:spcAft>
                <a:spcPts val="1200"/>
              </a:spcAft>
              <a:buFont typeface="Wingdings" panose="05000000000000000000" pitchFamily="2" charset="2"/>
              <a:buChar char="v"/>
              <a:defRPr/>
            </a:pPr>
            <a:r>
              <a:rPr lang="en-US" altLang="en-US">
                <a:latin typeface="Times New Roman"/>
                <a:ea typeface="ＭＳ Ｐゴシック"/>
                <a:cs typeface="Times New Roman"/>
              </a:rPr>
              <a:t>Eligible Applicants</a:t>
            </a:r>
          </a:p>
          <a:p>
            <a:pPr marL="383540" lvl="1" indent="-182880" fontAlgn="auto">
              <a:lnSpc>
                <a:spcPct val="80000"/>
              </a:lnSpc>
              <a:defRPr/>
            </a:pPr>
            <a:r>
              <a:rPr lang="en-US" altLang="en-US">
                <a:latin typeface="Times New Roman"/>
                <a:ea typeface="ＭＳ Ｐゴシック"/>
                <a:cs typeface="Times New Roman"/>
              </a:rPr>
              <a:t>Nonprofit organizations that serve the homeless population.</a:t>
            </a:r>
            <a:endParaRPr lang="en-US" altLang="en-US">
              <a:latin typeface="Times New Roman" panose="02020603050405020304" pitchFamily="18" charset="0"/>
              <a:ea typeface="ＭＳ Ｐゴシック" panose="020B0600070205080204" pitchFamily="34" charset="-128"/>
              <a:cs typeface="Times New Roman" panose="02020603050405020304" pitchFamily="18" charset="0"/>
            </a:endParaRPr>
          </a:p>
          <a:p>
            <a:pPr marL="383540" lvl="1">
              <a:lnSpc>
                <a:spcPct val="80000"/>
              </a:lnSpc>
              <a:defRPr/>
            </a:pPr>
            <a:r>
              <a:rPr lang="en-US" altLang="en-US">
                <a:latin typeface="Times New Roman"/>
                <a:ea typeface="ＭＳ Ｐゴシック"/>
                <a:cs typeface="Times New Roman"/>
              </a:rPr>
              <a:t>Demonstrate at least one year of operating experience and serving the community.</a:t>
            </a:r>
          </a:p>
          <a:p>
            <a:pPr marL="0" indent="0" fontAlgn="auto">
              <a:lnSpc>
                <a:spcPct val="80000"/>
              </a:lnSpc>
              <a:buFont typeface="Wingdings 2" panose="05020102010507070707" pitchFamily="18" charset="2"/>
              <a:buNone/>
              <a:defRPr/>
            </a:pPr>
            <a:endParaRPr lang="en-US" altLang="en-US">
              <a:solidFill>
                <a:schemeClr val="tx1">
                  <a:lumMod val="75000"/>
                  <a:lumOff val="25000"/>
                </a:schemeClr>
              </a:solidFill>
              <a:latin typeface="Tahoma" panose="020B0604030504040204" pitchFamily="34" charset="0"/>
              <a:ea typeface="ＭＳ Ｐゴシック" panose="020B0600070205080204" pitchFamily="34" charset="-128"/>
            </a:endParaRPr>
          </a:p>
          <a:p>
            <a:pPr marL="91440" indent="-91440" fontAlgn="auto">
              <a:lnSpc>
                <a:spcPct val="80000"/>
              </a:lnSpc>
              <a:defRPr/>
            </a:pPr>
            <a:endParaRPr lang="en-US" altLang="en-US">
              <a:solidFill>
                <a:schemeClr val="tx1">
                  <a:lumMod val="75000"/>
                  <a:lumOff val="25000"/>
                </a:schemeClr>
              </a:solidFill>
              <a:latin typeface="Tahoma" panose="020B0604030504040204" pitchFamily="34" charset="0"/>
              <a:ea typeface="ＭＳ Ｐゴシック" panose="020B0600070205080204" pitchFamily="34" charset="-128"/>
            </a:endParaRPr>
          </a:p>
          <a:p>
            <a:pPr marL="91440" indent="-91440" fontAlgn="auto">
              <a:defRPr/>
            </a:pPr>
            <a:endParaRPr lang="en-US" altLang="en-US">
              <a:solidFill>
                <a:schemeClr val="tx1">
                  <a:lumMod val="75000"/>
                  <a:lumOff val="25000"/>
                </a:schemeClr>
              </a:solidFill>
              <a:ea typeface="ＭＳ Ｐゴシック" panose="020B0600070205080204" pitchFamily="34" charset="-128"/>
            </a:endParaRPr>
          </a:p>
          <a:p>
            <a:pPr marL="383540" lvl="1" indent="-182880" fontAlgn="auto">
              <a:lnSpc>
                <a:spcPct val="80000"/>
              </a:lnSpc>
              <a:defRPr/>
            </a:pPr>
            <a:endParaRPr lang="en-US" altLang="en-US" b="1">
              <a:solidFill>
                <a:schemeClr val="tx1">
                  <a:lumMod val="75000"/>
                  <a:lumOff val="25000"/>
                </a:schemeClr>
              </a:solidFill>
              <a:latin typeface="Tahoma" panose="020B0604030504040204" pitchFamily="34" charset="0"/>
              <a:ea typeface="ＭＳ Ｐゴシック" panose="020B0600070205080204" pitchFamily="34" charset="-128"/>
              <a:cs typeface="Tahoma" panose="020B0604030504040204" pitchFamily="34" charset="0"/>
            </a:endParaRPr>
          </a:p>
          <a:p>
            <a:pPr marL="91440" indent="-91440" fontAlgn="auto">
              <a:defRPr/>
            </a:pPr>
            <a:endParaRPr lang="en-US" altLang="en-US">
              <a:solidFill>
                <a:schemeClr val="tx1">
                  <a:lumMod val="75000"/>
                  <a:lumOff val="25000"/>
                </a:schemeClr>
              </a:solidFill>
              <a:ea typeface="ＭＳ Ｐゴシック" panose="020B0600070205080204" pitchFamily="34" charset="-128"/>
            </a:endParaRPr>
          </a:p>
        </p:txBody>
      </p:sp>
      <p:sp>
        <p:nvSpPr>
          <p:cNvPr id="16389" name="Slide Number Placeholder 1">
            <a:extLst>
              <a:ext uri="{FF2B5EF4-FFF2-40B4-BE49-F238E27FC236}">
                <a16:creationId xmlns:a16="http://schemas.microsoft.com/office/drawing/2014/main" id="{F7C41F1C-99A6-4268-B0FA-736A91492EC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4834990-D8D9-4BEB-AF79-F62DFEB66477}"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7</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30" name="Rectangle 136">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831" name="Rectangle 138">
            <a:extLst>
              <a:ext uri="{FF2B5EF4-FFF2-40B4-BE49-F238E27FC236}">
                <a16:creationId xmlns:a16="http://schemas.microsoft.com/office/drawing/2014/main" id="{1A03258A-52C6-4288-AA56-C3262A0D25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4832" name="Straight Connector 140">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386" name="Rectangle 2">
            <a:extLst>
              <a:ext uri="{FF2B5EF4-FFF2-40B4-BE49-F238E27FC236}">
                <a16:creationId xmlns:a16="http://schemas.microsoft.com/office/drawing/2014/main" id="{3859BF49-44E7-4F6E-8DD6-36ACB959E586}"/>
              </a:ext>
            </a:extLst>
          </p:cNvPr>
          <p:cNvSpPr>
            <a:spLocks noGrp="1"/>
          </p:cNvSpPr>
          <p:nvPr>
            <p:ph type="title"/>
          </p:nvPr>
        </p:nvSpPr>
        <p:spPr>
          <a:xfrm>
            <a:off x="822960" y="286603"/>
            <a:ext cx="7543800" cy="1450757"/>
          </a:xfrm>
        </p:spPr>
        <p:txBody>
          <a:bodyPr vert="horz" lIns="91440" tIns="45720" rIns="91440" bIns="45720" rtlCol="0" anchor="b">
            <a:normAutofit/>
          </a:bodyPr>
          <a:lstStyle/>
          <a:p>
            <a:pPr fontAlgn="auto">
              <a:spcAft>
                <a:spcPts val="0"/>
              </a:spcAft>
              <a:defRPr/>
            </a:pPr>
            <a:r>
              <a:rPr lang="en-US" altLang="en-US" sz="4000" b="1">
                <a:latin typeface="Times New Roman" panose="02020603050405020304" pitchFamily="18" charset="0"/>
                <a:cs typeface="Times New Roman" panose="02020603050405020304" pitchFamily="18" charset="0"/>
              </a:rPr>
              <a:t>Emergency Solutions Grant </a:t>
            </a:r>
          </a:p>
        </p:txBody>
      </p:sp>
      <p:sp>
        <p:nvSpPr>
          <p:cNvPr id="34819" name="Content Placeholder 1">
            <a:extLst>
              <a:ext uri="{FF2B5EF4-FFF2-40B4-BE49-F238E27FC236}">
                <a16:creationId xmlns:a16="http://schemas.microsoft.com/office/drawing/2014/main" id="{2038B7AE-F432-458E-AA98-D17293895172}"/>
              </a:ext>
            </a:extLst>
          </p:cNvPr>
          <p:cNvSpPr>
            <a:spLocks noGrp="1"/>
          </p:cNvSpPr>
          <p:nvPr>
            <p:ph sz="half" idx="1"/>
          </p:nvPr>
        </p:nvSpPr>
        <p:spPr>
          <a:xfrm>
            <a:off x="891970" y="2018262"/>
            <a:ext cx="4841240" cy="4023360"/>
          </a:xfrm>
        </p:spPr>
        <p:txBody>
          <a:bodyPr vert="horz" lIns="0" tIns="45720" rIns="0" bIns="45720" rtlCol="0" anchor="t">
            <a:normAutofit/>
          </a:bodyPr>
          <a:lstStyle/>
          <a:p>
            <a:pPr marL="91440" indent="-91440" fontAlgn="auto">
              <a:defRPr/>
            </a:pPr>
            <a:r>
              <a:rPr lang="en-US" altLang="en-US" b="1"/>
              <a:t>Eligible Activities</a:t>
            </a:r>
          </a:p>
          <a:p>
            <a:pPr marL="383540" lvl="1" indent="-182880" fontAlgn="auto">
              <a:lnSpc>
                <a:spcPct val="200000"/>
              </a:lnSpc>
              <a:buFont typeface="Wingdings" panose="020F0502020204030204" pitchFamily="34" charset="0"/>
              <a:buChar char="v"/>
              <a:defRPr/>
            </a:pPr>
            <a:r>
              <a:rPr lang="en-US" altLang="en-US"/>
              <a:t>Street Outreach</a:t>
            </a:r>
            <a:endParaRPr lang="en-US" altLang="en-US">
              <a:cs typeface="Calibri" panose="020F0502020204030204"/>
            </a:endParaRPr>
          </a:p>
          <a:p>
            <a:pPr marL="383540" lvl="1" indent="-182880" fontAlgn="auto">
              <a:lnSpc>
                <a:spcPct val="200000"/>
              </a:lnSpc>
              <a:buFont typeface="Wingdings" panose="020F0502020204030204" pitchFamily="34" charset="0"/>
              <a:buChar char="v"/>
              <a:defRPr/>
            </a:pPr>
            <a:r>
              <a:rPr lang="en-US" altLang="en-US"/>
              <a:t>Emergency Shelter</a:t>
            </a:r>
            <a:endParaRPr lang="en-US" altLang="en-US">
              <a:cs typeface="Calibri" panose="020F0502020204030204"/>
            </a:endParaRPr>
          </a:p>
          <a:p>
            <a:pPr marL="383540" lvl="1" indent="-182880" fontAlgn="auto">
              <a:lnSpc>
                <a:spcPct val="200000"/>
              </a:lnSpc>
              <a:buFont typeface="Wingdings" panose="020F0502020204030204" pitchFamily="34" charset="0"/>
              <a:buChar char="v"/>
              <a:defRPr/>
            </a:pPr>
            <a:r>
              <a:rPr lang="en-US" altLang="en-US"/>
              <a:t>Homeless Prevention</a:t>
            </a:r>
            <a:endParaRPr lang="en-US" altLang="en-US">
              <a:cs typeface="Calibri" panose="020F0502020204030204"/>
            </a:endParaRPr>
          </a:p>
          <a:p>
            <a:pPr marL="383540" lvl="1" indent="-182880" fontAlgn="auto">
              <a:lnSpc>
                <a:spcPct val="200000"/>
              </a:lnSpc>
              <a:buFont typeface="Wingdings" panose="020F0502020204030204" pitchFamily="34" charset="0"/>
              <a:buChar char="v"/>
              <a:defRPr/>
            </a:pPr>
            <a:r>
              <a:rPr lang="en-US" altLang="en-US"/>
              <a:t>Rapid Re-housing</a:t>
            </a:r>
            <a:endParaRPr lang="en-US" altLang="en-US">
              <a:cs typeface="Calibri" panose="020F0502020204030204"/>
            </a:endParaRPr>
          </a:p>
          <a:p>
            <a:pPr marL="383540" lvl="1">
              <a:lnSpc>
                <a:spcPct val="110000"/>
              </a:lnSpc>
              <a:buFont typeface="Wingdings" panose="020F0502020204030204" pitchFamily="34" charset="0"/>
              <a:buChar char="v"/>
              <a:defRPr/>
            </a:pPr>
            <a:r>
              <a:rPr lang="en-US" altLang="en-US"/>
              <a:t>Homeless Management Information System (HMIS)</a:t>
            </a:r>
            <a:endParaRPr lang="en-US" altLang="en-US">
              <a:cs typeface="Calibri" panose="020F0502020204030204"/>
            </a:endParaRPr>
          </a:p>
          <a:p>
            <a:pPr marL="0" indent="0" fontAlgn="auto">
              <a:buFont typeface="Calibri" panose="020F0502020204030204" pitchFamily="34" charset="0"/>
              <a:buNone/>
              <a:defRPr/>
            </a:pPr>
            <a:endParaRPr lang="en-US" altLang="en-US"/>
          </a:p>
          <a:p>
            <a:pPr marL="91440" indent="-91440" fontAlgn="auto">
              <a:defRPr/>
            </a:pPr>
            <a:endParaRPr lang="en-US" altLang="en-US"/>
          </a:p>
          <a:p>
            <a:pPr marL="91440" indent="-91440" fontAlgn="auto">
              <a:defRPr/>
            </a:pPr>
            <a:endParaRPr lang="en-US" altLang="en-US"/>
          </a:p>
          <a:p>
            <a:pPr marL="383540" lvl="1" indent="-182880" fontAlgn="auto">
              <a:defRPr/>
            </a:pPr>
            <a:endParaRPr lang="en-US" altLang="en-US" b="1">
              <a:cs typeface="Calibri" panose="020F0502020204030204"/>
            </a:endParaRPr>
          </a:p>
          <a:p>
            <a:pPr marL="91440" indent="-91440" fontAlgn="auto">
              <a:defRPr/>
            </a:pPr>
            <a:endParaRPr lang="en-US" altLang="en-US"/>
          </a:p>
        </p:txBody>
      </p:sp>
      <p:pic>
        <p:nvPicPr>
          <p:cNvPr id="3" name="Picture 3">
            <a:extLst>
              <a:ext uri="{FF2B5EF4-FFF2-40B4-BE49-F238E27FC236}">
                <a16:creationId xmlns:a16="http://schemas.microsoft.com/office/drawing/2014/main" id="{F95B51F3-9CE6-42C9-B6DF-E15621E0ADCF}"/>
              </a:ext>
            </a:extLst>
          </p:cNvPr>
          <p:cNvPicPr>
            <a:picLocks noChangeAspect="1"/>
          </p:cNvPicPr>
          <p:nvPr/>
        </p:nvPicPr>
        <p:blipFill rotWithShape="1">
          <a:blip r:embed="rId2"/>
          <a:srcRect l="28675" r="25834" b="-1"/>
          <a:stretch/>
        </p:blipFill>
        <p:spPr>
          <a:xfrm>
            <a:off x="5506469" y="1873186"/>
            <a:ext cx="2825785" cy="4187004"/>
          </a:xfrm>
          <a:prstGeom prst="rect">
            <a:avLst/>
          </a:prstGeom>
          <a:ln w="6350">
            <a:solidFill>
              <a:schemeClr val="tx1"/>
            </a:solidFill>
          </a:ln>
        </p:spPr>
      </p:pic>
      <p:sp>
        <p:nvSpPr>
          <p:cNvPr id="17412" name="Slide Number Placeholder 1">
            <a:extLst>
              <a:ext uri="{FF2B5EF4-FFF2-40B4-BE49-F238E27FC236}">
                <a16:creationId xmlns:a16="http://schemas.microsoft.com/office/drawing/2014/main" id="{4017080E-A4EF-421B-928D-B83D86A417B7}"/>
              </a:ext>
            </a:extLst>
          </p:cNvPr>
          <p:cNvSpPr>
            <a:spLocks noGrp="1" noChangeArrowheads="1"/>
          </p:cNvSpPr>
          <p:nvPr>
            <p:ph type="sldNum" sz="quarter" idx="12"/>
          </p:nvPr>
        </p:nvSpPr>
        <p:spPr bwMode="auto">
          <a:xfrm>
            <a:off x="7425343" y="6459785"/>
            <a:ext cx="98401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defTabSz="914400" eaLnBrk="1" fontAlgn="base" hangingPunct="1">
              <a:spcBef>
                <a:spcPct val="0"/>
              </a:spcBef>
              <a:spcAft>
                <a:spcPts val="600"/>
              </a:spcAft>
            </a:pPr>
            <a:fld id="{168B1D71-5864-459F-B5EA-FFD720449688}" type="slidenum">
              <a:rPr lang="en-US" altLang="en-US">
                <a:solidFill>
                  <a:srgbClr val="FFFFFF"/>
                </a:solidFill>
                <a:latin typeface="+mn-lt"/>
              </a:rPr>
              <a:pPr defTabSz="914400" eaLnBrk="1" fontAlgn="base" hangingPunct="1">
                <a:spcBef>
                  <a:spcPct val="0"/>
                </a:spcBef>
                <a:spcAft>
                  <a:spcPts val="600"/>
                </a:spcAft>
              </a:pPr>
              <a:t>8</a:t>
            </a:fld>
            <a:endParaRPr lang="en-US" altLang="en-US">
              <a:solidFill>
                <a:srgbClr val="FFFFFF"/>
              </a:solidFill>
              <a:latin typeface="+mn-lt"/>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99000"/>
                <a:satMod val="140000"/>
              </a:schemeClr>
            </a:gs>
            <a:gs pos="65000">
              <a:schemeClr val="bg2">
                <a:tint val="100000"/>
                <a:shade val="80000"/>
                <a:satMod val="130000"/>
              </a:schemeClr>
            </a:gs>
            <a:gs pos="100000">
              <a:schemeClr val="bg2">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0" name="Straight Connector 39">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30" y="4953000"/>
            <a:ext cx="9141714"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45">
            <a:extLst>
              <a:ext uri="{FF2B5EF4-FFF2-40B4-BE49-F238E27FC236}">
                <a16:creationId xmlns:a16="http://schemas.microsoft.com/office/drawing/2014/main" id="{1F3985C0-E548-44D2-B30E-F3E42DADE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1714" cy="4970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EF963D55-39AB-4C43-9246-D2B6A9E96E5F}"/>
              </a:ext>
            </a:extLst>
          </p:cNvPr>
          <p:cNvSpPr txBox="1"/>
          <p:nvPr/>
        </p:nvSpPr>
        <p:spPr>
          <a:xfrm>
            <a:off x="148477" y="2323426"/>
            <a:ext cx="8921171" cy="3892168"/>
          </a:xfrm>
          <a:prstGeom prst="rect">
            <a:avLst/>
          </a:prstGeom>
        </p:spPr>
        <p:txBody>
          <a:bodyPr vert="horz" lIns="91440" tIns="45720" rIns="91440" bIns="45720" rtlCol="0" anchor="b">
            <a:normAutofit/>
          </a:bodyPr>
          <a:lstStyle/>
          <a:p>
            <a:pPr defTabSz="914400" eaLnBrk="1" hangingPunct="1">
              <a:lnSpc>
                <a:spcPct val="85000"/>
              </a:lnSpc>
              <a:spcAft>
                <a:spcPts val="600"/>
              </a:spcAft>
            </a:pPr>
            <a:r>
              <a:rPr lang="en-US" altLang="en-US" sz="6000" b="1" spc="-50">
                <a:solidFill>
                  <a:srgbClr val="FFFFFF"/>
                </a:solidFill>
                <a:latin typeface="+mj-lt"/>
                <a:ea typeface="+mj-ea"/>
                <a:cs typeface="+mj-cs"/>
              </a:rPr>
              <a:t>Housing Opportunities for People With AIDS/HIV (HOPWA)</a:t>
            </a:r>
          </a:p>
          <a:p>
            <a:pPr defTabSz="914400" eaLnBrk="1" hangingPunct="1">
              <a:lnSpc>
                <a:spcPct val="85000"/>
              </a:lnSpc>
              <a:spcAft>
                <a:spcPts val="600"/>
              </a:spcAft>
            </a:pPr>
            <a:r>
              <a:rPr lang="en-US" altLang="en-US" sz="6000" b="1" spc="-50">
                <a:solidFill>
                  <a:srgbClr val="FFFFFF"/>
                </a:solidFill>
                <a:latin typeface="+mj-lt"/>
                <a:ea typeface="+mj-ea"/>
                <a:cs typeface="+mj-cs"/>
              </a:rPr>
              <a:t>  </a:t>
            </a:r>
            <a:br>
              <a:rPr lang="en-US" altLang="en-US" sz="6800" b="1" spc="-50">
                <a:solidFill>
                  <a:srgbClr val="FFFFFF"/>
                </a:solidFill>
                <a:latin typeface="+mj-lt"/>
                <a:ea typeface="+mj-ea"/>
                <a:cs typeface="+mj-cs"/>
              </a:rPr>
            </a:br>
            <a:r>
              <a:rPr lang="en-US" altLang="en-US" sz="3200" spc="-50">
                <a:solidFill>
                  <a:srgbClr val="FFFFFF"/>
                </a:solidFill>
                <a:latin typeface="+mj-lt"/>
                <a:ea typeface="+mj-ea"/>
                <a:cs typeface="+mj-cs"/>
              </a:rPr>
              <a:t>Funding Source: HOPWA Federal Entitlement Funds</a:t>
            </a:r>
            <a:endParaRPr lang="en-US" sz="6800" spc="-50">
              <a:solidFill>
                <a:srgbClr val="FFFFFF"/>
              </a:solidFill>
              <a:latin typeface="+mj-lt"/>
              <a:ea typeface="+mj-ea"/>
              <a:cs typeface="+mj-cs"/>
            </a:endParaRPr>
          </a:p>
        </p:txBody>
      </p:sp>
    </p:spTree>
    <p:extLst>
      <p:ext uri="{BB962C8B-B14F-4D97-AF65-F5344CB8AC3E}">
        <p14:creationId xmlns:p14="http://schemas.microsoft.com/office/powerpoint/2010/main" val="354402208"/>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B641883A-9C4B-44B4-9E53-2EFA59C852FF}"/>
              </a:ext>
            </a:extLst>
          </p:cNvPr>
          <p:cNvSpPr>
            <a:spLocks noGrp="1" noChangeArrowheads="1"/>
          </p:cNvSpPr>
          <p:nvPr>
            <p:ph type="title"/>
          </p:nvPr>
        </p:nvSpPr>
        <p:spPr>
          <a:xfrm>
            <a:off x="762000" y="492940"/>
            <a:ext cx="8328803" cy="1676399"/>
          </a:xfrm>
        </p:spPr>
        <p:txBody>
          <a:bodyPr>
            <a:noAutofit/>
          </a:bodyPr>
          <a:lstStyle/>
          <a:p>
            <a:pPr fontAlgn="auto">
              <a:lnSpc>
                <a:spcPct val="100000"/>
              </a:lnSpc>
              <a:spcAft>
                <a:spcPts val="0"/>
              </a:spcAft>
              <a:defRPr/>
            </a:pPr>
            <a:r>
              <a:rPr lang="en-US" sz="4000" b="1">
                <a:latin typeface="Times New Roman"/>
                <a:ea typeface="Tahoma"/>
                <a:cs typeface="Times New Roman"/>
              </a:rPr>
              <a:t>Housing Opportunities for Persons with AIDS  </a:t>
            </a:r>
            <a:r>
              <a:rPr lang="en-US" sz="2400">
                <a:latin typeface="Times New Roman"/>
                <a:ea typeface="Tahoma"/>
                <a:cs typeface="Times New Roman"/>
              </a:rPr>
              <a:t>Funding Source: HOPWA</a:t>
            </a:r>
            <a:br>
              <a:rPr lang="en-US" sz="3200">
                <a:latin typeface="Tahoma" charset="0"/>
              </a:rPr>
            </a:br>
            <a:endParaRPr lang="en-US" sz="3200">
              <a:solidFill>
                <a:schemeClr val="tx1">
                  <a:lumMod val="75000"/>
                  <a:lumOff val="25000"/>
                </a:schemeClr>
              </a:solidFill>
              <a:latin typeface="Tahoma" charset="0"/>
            </a:endParaRPr>
          </a:p>
        </p:txBody>
      </p:sp>
      <p:sp>
        <p:nvSpPr>
          <p:cNvPr id="18435" name="Slide Number Placeholder 1">
            <a:extLst>
              <a:ext uri="{FF2B5EF4-FFF2-40B4-BE49-F238E27FC236}">
                <a16:creationId xmlns:a16="http://schemas.microsoft.com/office/drawing/2014/main" id="{1DE8EAA8-D7DF-47EA-915D-076576F73A9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505CA7B-FDEB-4DEA-8315-4C62312C58B0}"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10</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sp>
        <p:nvSpPr>
          <p:cNvPr id="17411" name="Rectangle 1">
            <a:extLst>
              <a:ext uri="{FF2B5EF4-FFF2-40B4-BE49-F238E27FC236}">
                <a16:creationId xmlns:a16="http://schemas.microsoft.com/office/drawing/2014/main" id="{5E706860-2D08-4FAE-AC23-D25455FA1993}"/>
              </a:ext>
            </a:extLst>
          </p:cNvPr>
          <p:cNvSpPr>
            <a:spLocks noChangeArrowheads="1"/>
          </p:cNvSpPr>
          <p:nvPr/>
        </p:nvSpPr>
        <p:spPr bwMode="auto">
          <a:xfrm>
            <a:off x="762000" y="1798782"/>
            <a:ext cx="8234218" cy="4491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342900" indent="-342900">
              <a:defRPr sz="2400">
                <a:solidFill>
                  <a:schemeClr val="tx1"/>
                </a:solidFill>
                <a:latin typeface="Times New Roman" panose="02020603050405020304" pitchFamily="18" charset="0"/>
                <a:ea typeface="ＭＳ Ｐゴシック" panose="020B0600070205080204" pitchFamily="34" charset="-128"/>
              </a:defRPr>
            </a:lvl1pPr>
            <a:lvl2pPr marL="685800" indent="-3365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eaLnBrk="1" fontAlgn="auto" hangingPunct="1">
              <a:lnSpc>
                <a:spcPct val="90000"/>
              </a:lnSpc>
              <a:spcBef>
                <a:spcPts val="2000"/>
              </a:spcBef>
              <a:spcAft>
                <a:spcPts val="0"/>
              </a:spcAft>
              <a:buClr>
                <a:schemeClr val="accent1"/>
              </a:buClr>
              <a:buFont typeface="Wingdings" panose="05000000000000000000" pitchFamily="2" charset="2"/>
              <a:buChar char="v"/>
              <a:defRPr/>
            </a:pPr>
            <a:r>
              <a:rPr lang="en-US" altLang="en-US" sz="2000">
                <a:solidFill>
                  <a:srgbClr val="595959"/>
                </a:solidFill>
                <a:latin typeface="Times New Roman"/>
                <a:ea typeface="ＭＳ Ｐゴシック"/>
                <a:cs typeface="Times New Roman"/>
              </a:rPr>
              <a:t>The Housing Opportunities for Persons with AIDS program assist low- income individuals diagnosed with HIV/AIDS and their family members who live with them.</a:t>
            </a:r>
            <a:endParaRPr lang="en-US" sz="3200"/>
          </a:p>
          <a:p>
            <a:pPr eaLnBrk="1" fontAlgn="auto" hangingPunct="1">
              <a:lnSpc>
                <a:spcPct val="90000"/>
              </a:lnSpc>
              <a:spcBef>
                <a:spcPts val="2000"/>
              </a:spcBef>
              <a:spcAft>
                <a:spcPts val="0"/>
              </a:spcAft>
              <a:buClr>
                <a:schemeClr val="accent1"/>
              </a:buClr>
              <a:buFont typeface="Wingdings" panose="05000000000000000000" pitchFamily="2" charset="2"/>
              <a:buChar char="v"/>
              <a:defRPr/>
            </a:pPr>
            <a:r>
              <a:rPr lang="en-US" altLang="en-US" sz="2000">
                <a:solidFill>
                  <a:srgbClr val="595959"/>
                </a:solidFill>
                <a:latin typeface="Times New Roman"/>
                <a:ea typeface="ＭＳ Ｐゴシック"/>
                <a:cs typeface="Times New Roman"/>
              </a:rPr>
              <a:t>Eligible Applicants</a:t>
            </a:r>
          </a:p>
          <a:p>
            <a:pPr lvl="1" eaLnBrk="1" fontAlgn="auto" hangingPunct="1">
              <a:spcBef>
                <a:spcPts val="600"/>
              </a:spcBef>
              <a:spcAft>
                <a:spcPts val="600"/>
              </a:spcAft>
              <a:buClr>
                <a:schemeClr val="accent1"/>
              </a:buClr>
              <a:buFont typeface="Wingdings" panose="05000000000000000000" pitchFamily="2" charset="2"/>
              <a:buChar char="§"/>
              <a:defRPr/>
            </a:pPr>
            <a:r>
              <a:rPr lang="en-US" altLang="en-US" sz="1600">
                <a:solidFill>
                  <a:srgbClr val="595959"/>
                </a:solidFill>
                <a:latin typeface="Times New Roman"/>
                <a:ea typeface="ＭＳ Ｐゴシック"/>
                <a:cs typeface="Times New Roman"/>
              </a:rPr>
              <a:t>Nonprofit Organizations Only</a:t>
            </a:r>
          </a:p>
          <a:p>
            <a:pPr lvl="1" eaLnBrk="1" fontAlgn="auto" hangingPunct="1">
              <a:spcBef>
                <a:spcPts val="600"/>
              </a:spcBef>
              <a:spcAft>
                <a:spcPts val="600"/>
              </a:spcAft>
              <a:buClr>
                <a:schemeClr val="accent1"/>
              </a:buClr>
              <a:buFont typeface="Wingdings" panose="05000000000000000000" pitchFamily="2" charset="2"/>
              <a:buChar char="§"/>
              <a:defRPr/>
            </a:pPr>
            <a:r>
              <a:rPr lang="en-US" altLang="en-US" sz="1600">
                <a:solidFill>
                  <a:srgbClr val="595959"/>
                </a:solidFill>
                <a:latin typeface="Times New Roman"/>
                <a:ea typeface="ＭＳ Ｐゴシック"/>
                <a:cs typeface="Times New Roman"/>
              </a:rPr>
              <a:t>Demonstrate at least one year of experience in serving its community. </a:t>
            </a:r>
          </a:p>
          <a:p>
            <a:pPr lvl="1" eaLnBrk="1" fontAlgn="auto" hangingPunct="1">
              <a:spcBef>
                <a:spcPts val="600"/>
              </a:spcBef>
              <a:spcAft>
                <a:spcPts val="600"/>
              </a:spcAft>
              <a:buClr>
                <a:schemeClr val="accent1"/>
              </a:buClr>
              <a:buFont typeface="Wingdings" panose="05000000000000000000" pitchFamily="2" charset="2"/>
              <a:buChar char="§"/>
              <a:defRPr/>
            </a:pPr>
            <a:r>
              <a:rPr lang="en-US" altLang="en-US" sz="1600">
                <a:solidFill>
                  <a:srgbClr val="595959"/>
                </a:solidFill>
                <a:latin typeface="Times New Roman"/>
                <a:ea typeface="ＭＳ Ｐゴシック"/>
                <a:cs typeface="Times New Roman"/>
              </a:rPr>
              <a:t>Clients must be documented with HIV/AIDS diagnosis and meet HUD income guidelines for the county of their residence within the service area.</a:t>
            </a:r>
            <a:endParaRPr lang="en-US" altLang="en-US" sz="1600">
              <a:solidFill>
                <a:srgbClr val="595959"/>
              </a:solidFill>
              <a:cs typeface="Times New Roman" panose="02020603050405020304" pitchFamily="18" charset="0"/>
            </a:endParaRPr>
          </a:p>
          <a:p>
            <a:pPr lvl="1" eaLnBrk="1" fontAlgn="auto" hangingPunct="1">
              <a:spcBef>
                <a:spcPts val="600"/>
              </a:spcBef>
              <a:spcAft>
                <a:spcPts val="600"/>
              </a:spcAft>
              <a:buClr>
                <a:schemeClr val="accent1"/>
              </a:buClr>
              <a:buFont typeface="Wingdings" panose="05000000000000000000" pitchFamily="2" charset="2"/>
              <a:buChar char="§"/>
              <a:defRPr/>
            </a:pPr>
            <a:r>
              <a:rPr lang="en-US" altLang="en-US" sz="1600">
                <a:solidFill>
                  <a:srgbClr val="595959"/>
                </a:solidFill>
                <a:latin typeface="Times New Roman"/>
                <a:ea typeface="ＭＳ Ｐゴシック"/>
                <a:cs typeface="Times New Roman"/>
              </a:rPr>
              <a:t>Average Award ~$400K annually </a:t>
            </a:r>
            <a:r>
              <a:rPr lang="en-US" sz="1600">
                <a:latin typeface="Times New Roman"/>
                <a:ea typeface="ＭＳ Ｐゴシック"/>
                <a:cs typeface="Times New Roman"/>
              </a:rPr>
              <a:t>contingent on the availability of Federal funds</a:t>
            </a:r>
          </a:p>
          <a:p>
            <a:pPr lvl="1">
              <a:spcBef>
                <a:spcPts val="600"/>
              </a:spcBef>
              <a:spcAft>
                <a:spcPts val="600"/>
              </a:spcAft>
              <a:buClr>
                <a:schemeClr val="accent1"/>
              </a:buClr>
              <a:buFont typeface="Wingdings" panose="05000000000000000000" pitchFamily="2" charset="2"/>
              <a:buChar char="§"/>
              <a:defRPr/>
            </a:pPr>
            <a:r>
              <a:rPr lang="en-US" altLang="en-US" sz="1600">
                <a:solidFill>
                  <a:srgbClr val="595959"/>
                </a:solidFill>
                <a:latin typeface="Times New Roman"/>
                <a:ea typeface="ＭＳ Ｐゴシック"/>
                <a:cs typeface="Times New Roman"/>
              </a:rPr>
              <a:t>Must increase the availability of decent, safe and affordable housing for low-income persons living with HIV/AIDS.</a:t>
            </a:r>
            <a:endParaRPr lang="en-US"/>
          </a:p>
          <a:p>
            <a:pPr lvl="1" eaLnBrk="1" fontAlgn="auto" hangingPunct="1">
              <a:spcBef>
                <a:spcPts val="600"/>
              </a:spcBef>
              <a:spcAft>
                <a:spcPts val="600"/>
              </a:spcAft>
              <a:buClr>
                <a:schemeClr val="accent1"/>
              </a:buClr>
              <a:buFont typeface="Wingdings" panose="05000000000000000000" pitchFamily="2" charset="2"/>
              <a:buChar char="§"/>
              <a:defRPr/>
            </a:pPr>
            <a:r>
              <a:rPr lang="en-US" altLang="en-US" sz="1600">
                <a:solidFill>
                  <a:srgbClr val="595959"/>
                </a:solidFill>
                <a:latin typeface="Times New Roman"/>
                <a:ea typeface="ＭＳ Ｐゴシック"/>
                <a:cs typeface="Times New Roman"/>
              </a:rPr>
              <a:t>Must be in Fayette, Shelby, and Tipton Counties in Tennessee, DeSoto, Marshall, Tate, and Tunica Counties in Mississippi, and Crittenden County in Arkansas.</a:t>
            </a:r>
            <a:endParaRPr lang="en-US" altLang="en-US" sz="1600">
              <a:solidFill>
                <a:srgbClr val="595959"/>
              </a:solidFill>
              <a:cs typeface="Times New Roman" panose="02020603050405020304" pitchFamily="18" charset="0"/>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2E052FAF-5143-47B7-9332-DCBA85C0A1E8}"/>
              </a:ext>
            </a:extLst>
          </p:cNvPr>
          <p:cNvSpPr>
            <a:spLocks noGrp="1"/>
          </p:cNvSpPr>
          <p:nvPr>
            <p:ph type="title"/>
          </p:nvPr>
        </p:nvSpPr>
        <p:spPr>
          <a:xfrm>
            <a:off x="822325" y="533400"/>
            <a:ext cx="8321675" cy="1219200"/>
          </a:xfrm>
        </p:spPr>
        <p:txBody>
          <a:bodyPr vert="horz" lIns="91440" tIns="45720" rIns="91440" bIns="45720" rtlCol="0" anchor="b">
            <a:noAutofit/>
          </a:bodyPr>
          <a:lstStyle/>
          <a:p>
            <a:pPr fontAlgn="auto">
              <a:spcAft>
                <a:spcPts val="0"/>
              </a:spcAft>
              <a:defRPr/>
            </a:pPr>
            <a:r>
              <a:rPr lang="en-US" altLang="en-US" sz="4000" b="1">
                <a:solidFill>
                  <a:schemeClr val="tx1">
                    <a:lumMod val="75000"/>
                    <a:lumOff val="25000"/>
                  </a:schemeClr>
                </a:solidFill>
                <a:latin typeface="Times New Roman"/>
                <a:ea typeface="ＭＳ Ｐゴシック"/>
                <a:cs typeface="Times New Roman"/>
              </a:rPr>
              <a:t>Housing Opportunities for Persons With AIDS   </a:t>
            </a:r>
            <a:r>
              <a:rPr lang="en-US" altLang="en-US" sz="4000">
                <a:solidFill>
                  <a:schemeClr val="tx1">
                    <a:lumMod val="75000"/>
                    <a:lumOff val="25000"/>
                  </a:schemeClr>
                </a:solidFill>
                <a:latin typeface="Times New Roman"/>
                <a:ea typeface="ＭＳ Ｐゴシック"/>
                <a:cs typeface="Times New Roman"/>
              </a:rPr>
              <a:t>(HOPWA)</a:t>
            </a:r>
          </a:p>
        </p:txBody>
      </p:sp>
      <p:sp>
        <p:nvSpPr>
          <p:cNvPr id="33795" name="Content Placeholder 2">
            <a:extLst>
              <a:ext uri="{FF2B5EF4-FFF2-40B4-BE49-F238E27FC236}">
                <a16:creationId xmlns:a16="http://schemas.microsoft.com/office/drawing/2014/main" id="{D223233D-EA44-4B0D-92F5-8BF81E5F0B48}"/>
              </a:ext>
            </a:extLst>
          </p:cNvPr>
          <p:cNvSpPr>
            <a:spLocks noGrp="1"/>
          </p:cNvSpPr>
          <p:nvPr>
            <p:ph idx="1"/>
          </p:nvPr>
        </p:nvSpPr>
        <p:spPr>
          <a:xfrm>
            <a:off x="822325" y="1846263"/>
            <a:ext cx="7543800" cy="4402137"/>
          </a:xfrm>
        </p:spPr>
        <p:txBody>
          <a:bodyPr rtlCol="0">
            <a:normAutofit fontScale="85000" lnSpcReduction="20000"/>
          </a:bodyPr>
          <a:lstStyle/>
          <a:p>
            <a:pPr marL="91440" indent="-91440" fontAlgn="auto">
              <a:buClr>
                <a:srgbClr val="A2C816"/>
              </a:buClr>
              <a:defRPr/>
            </a:pPr>
            <a:r>
              <a:rPr lang="en-US" altLang="en-US">
                <a:solidFill>
                  <a:schemeClr val="tx1">
                    <a:lumMod val="75000"/>
                    <a:lumOff val="25000"/>
                  </a:schemeClr>
                </a:solidFill>
                <a:latin typeface="Times New Roman" panose="02020603050405020304" pitchFamily="18" charset="0"/>
                <a:ea typeface="ＭＳ Ｐゴシック"/>
                <a:cs typeface="Times New Roman" panose="02020603050405020304" pitchFamily="18" charset="0"/>
              </a:rPr>
              <a:t>Eligible Activities </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Acquisition and/or rehabilitation</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New Construction of SRO’s or community residences</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Operating costs for housing</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Short-term supported housing </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Rental Assistance</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Short-Term Rent Mortgage, and Utility (STRMU)</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Permanent Housing Placement</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Housing information</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Resource Identification</a:t>
            </a:r>
          </a:p>
          <a:p>
            <a:pPr marL="543560" lvl="1" indent="-342900" fontAlgn="auto">
              <a:spcBef>
                <a:spcPts val="600"/>
              </a:spcBef>
              <a:spcAft>
                <a:spcPts val="1200"/>
              </a:spcAft>
              <a:buFont typeface="Wingdings" panose="05000000000000000000" pitchFamily="2" charset="2"/>
              <a:buChar char="v"/>
              <a:defRPr/>
            </a:pPr>
            <a:r>
              <a:rPr lang="en-US" altLang="en-US" sz="2000">
                <a:solidFill>
                  <a:schemeClr val="tx1">
                    <a:lumMod val="75000"/>
                    <a:lumOff val="25000"/>
                  </a:schemeClr>
                </a:solidFill>
                <a:latin typeface="Times New Roman" panose="02020603050405020304" pitchFamily="18" charset="0"/>
                <a:ea typeface="ＭＳ Ｐゴシック"/>
                <a:cs typeface="Times New Roman" panose="02020603050405020304" pitchFamily="18" charset="0"/>
              </a:rPr>
              <a:t>Supportive Services</a:t>
            </a:r>
          </a:p>
          <a:p>
            <a:pPr marL="349250" lvl="1" indent="0" fontAlgn="auto">
              <a:buFont typeface="Wingdings 2" panose="05020102010507070707" pitchFamily="18" charset="2"/>
              <a:buNone/>
              <a:defRPr/>
            </a:pPr>
            <a:endParaRPr lang="en-US" altLang="en-US" sz="2000">
              <a:solidFill>
                <a:schemeClr val="tx1">
                  <a:lumMod val="75000"/>
                  <a:lumOff val="25000"/>
                </a:schemeClr>
              </a:solidFill>
              <a:ea typeface="ＭＳ Ｐゴシック" panose="020B0600070205080204" pitchFamily="34" charset="-128"/>
            </a:endParaRPr>
          </a:p>
          <a:p>
            <a:pPr marL="91440" indent="-91440" fontAlgn="auto">
              <a:defRPr/>
            </a:pPr>
            <a:endParaRPr lang="en-US" altLang="en-US">
              <a:solidFill>
                <a:schemeClr val="tx1">
                  <a:lumMod val="75000"/>
                  <a:lumOff val="25000"/>
                </a:schemeClr>
              </a:solidFill>
              <a:ea typeface="ＭＳ Ｐゴシック" panose="020B0600070205080204" pitchFamily="34" charset="-128"/>
            </a:endParaRPr>
          </a:p>
        </p:txBody>
      </p:sp>
      <p:sp>
        <p:nvSpPr>
          <p:cNvPr id="19460" name="Slide Number Placeholder 1">
            <a:extLst>
              <a:ext uri="{FF2B5EF4-FFF2-40B4-BE49-F238E27FC236}">
                <a16:creationId xmlns:a16="http://schemas.microsoft.com/office/drawing/2014/main" id="{BFDDCC36-E188-481F-B560-AE65CC087DF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D499CE0-EDA5-4B6A-BFD5-D90A95D143AB}"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11</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pic>
        <p:nvPicPr>
          <p:cNvPr id="2" name="Picture 2">
            <a:extLst>
              <a:ext uri="{FF2B5EF4-FFF2-40B4-BE49-F238E27FC236}">
                <a16:creationId xmlns:a16="http://schemas.microsoft.com/office/drawing/2014/main" id="{56114052-9A96-4986-92BB-DA98B888FC18}"/>
              </a:ext>
            </a:extLst>
          </p:cNvPr>
          <p:cNvPicPr>
            <a:picLocks noChangeAspect="1"/>
          </p:cNvPicPr>
          <p:nvPr/>
        </p:nvPicPr>
        <p:blipFill>
          <a:blip r:embed="rId2"/>
          <a:stretch>
            <a:fillRect/>
          </a:stretch>
        </p:blipFill>
        <p:spPr>
          <a:xfrm>
            <a:off x="5906465" y="3168973"/>
            <a:ext cx="2466975" cy="11811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F963D55-39AB-4C43-9246-D2B6A9E96E5F}"/>
              </a:ext>
            </a:extLst>
          </p:cNvPr>
          <p:cNvSpPr txBox="1"/>
          <p:nvPr/>
        </p:nvSpPr>
        <p:spPr>
          <a:xfrm>
            <a:off x="220364" y="1029463"/>
            <a:ext cx="8921171" cy="3920924"/>
          </a:xfrm>
          <a:prstGeom prst="rect">
            <a:avLst/>
          </a:prstGeom>
        </p:spPr>
        <p:txBody>
          <a:bodyPr vert="horz" lIns="91440" tIns="45720" rIns="91440" bIns="45720" rtlCol="0" anchor="b">
            <a:normAutofit/>
          </a:bodyPr>
          <a:lstStyle/>
          <a:p>
            <a:pPr defTabSz="914400" eaLnBrk="1" hangingPunct="1">
              <a:lnSpc>
                <a:spcPct val="85000"/>
              </a:lnSpc>
              <a:spcAft>
                <a:spcPts val="600"/>
              </a:spcAft>
            </a:pPr>
            <a:r>
              <a:rPr lang="en-US" altLang="en-US" sz="6000" b="1" spc="-50">
                <a:solidFill>
                  <a:srgbClr val="FFFFFF"/>
                </a:solidFill>
                <a:latin typeface="+mj-lt"/>
                <a:ea typeface="+mj-ea"/>
                <a:cs typeface="+mj-cs"/>
              </a:rPr>
              <a:t>Home-Funded Tenant Based Rental Assistance (TBRA)</a:t>
            </a:r>
          </a:p>
          <a:p>
            <a:pPr defTabSz="914400" eaLnBrk="1" hangingPunct="1">
              <a:lnSpc>
                <a:spcPct val="85000"/>
              </a:lnSpc>
              <a:spcAft>
                <a:spcPts val="600"/>
              </a:spcAft>
            </a:pPr>
            <a:r>
              <a:rPr lang="en-US" altLang="en-US" sz="6000" b="1" spc="-50">
                <a:solidFill>
                  <a:srgbClr val="FFFFFF"/>
                </a:solidFill>
                <a:latin typeface="+mj-lt"/>
                <a:ea typeface="+mj-ea"/>
                <a:cs typeface="+mj-cs"/>
              </a:rPr>
              <a:t>  </a:t>
            </a:r>
            <a:br>
              <a:rPr lang="en-US" altLang="en-US" sz="6800" b="1" spc="-50">
                <a:solidFill>
                  <a:srgbClr val="FFFFFF"/>
                </a:solidFill>
                <a:latin typeface="+mj-lt"/>
                <a:ea typeface="+mj-ea"/>
                <a:cs typeface="+mj-cs"/>
              </a:rPr>
            </a:br>
            <a:r>
              <a:rPr lang="en-US" altLang="en-US" sz="3200" spc="-50">
                <a:solidFill>
                  <a:srgbClr val="FFFFFF"/>
                </a:solidFill>
                <a:latin typeface="+mj-lt"/>
                <a:ea typeface="+mj-ea"/>
                <a:cs typeface="+mj-cs"/>
              </a:rPr>
              <a:t>Funding Source:  Federal Entitlement Funds</a:t>
            </a:r>
            <a:endParaRPr lang="en-US" sz="6800" spc="-50">
              <a:solidFill>
                <a:srgbClr val="FFFFFF"/>
              </a:solidFill>
              <a:latin typeface="+mj-lt"/>
              <a:ea typeface="+mj-ea"/>
              <a:cs typeface="+mj-cs"/>
            </a:endParaRPr>
          </a:p>
        </p:txBody>
      </p:sp>
    </p:spTree>
    <p:extLst>
      <p:ext uri="{BB962C8B-B14F-4D97-AF65-F5344CB8AC3E}">
        <p14:creationId xmlns:p14="http://schemas.microsoft.com/office/powerpoint/2010/main" val="3542834455"/>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C1AE6324-C8CA-4D30-A606-EFAC94EC5DB5}"/>
              </a:ext>
            </a:extLst>
          </p:cNvPr>
          <p:cNvSpPr>
            <a:spLocks noGrp="1" noChangeArrowheads="1"/>
          </p:cNvSpPr>
          <p:nvPr>
            <p:ph type="title"/>
          </p:nvPr>
        </p:nvSpPr>
        <p:spPr>
          <a:xfrm>
            <a:off x="907914" y="76200"/>
            <a:ext cx="7441661" cy="1676400"/>
          </a:xfrm>
        </p:spPr>
        <p:txBody>
          <a:bodyPr>
            <a:noAutofit/>
          </a:bodyPr>
          <a:lstStyle/>
          <a:p>
            <a:pPr>
              <a:defRPr/>
            </a:pPr>
            <a:r>
              <a:rPr lang="en-US" sz="4000" b="1">
                <a:latin typeface="Times New Roman"/>
                <a:ea typeface="Tahoma"/>
                <a:cs typeface="Times New Roman"/>
              </a:rPr>
              <a:t>HOME-Funded Tenant Based Rental Assistance  </a:t>
            </a:r>
            <a:r>
              <a:rPr lang="en-US" sz="2400">
                <a:latin typeface="Times New Roman"/>
                <a:ea typeface="Tahoma"/>
                <a:cs typeface="Times New Roman"/>
              </a:rPr>
              <a:t>Funding Source: HOME</a:t>
            </a:r>
          </a:p>
        </p:txBody>
      </p:sp>
      <p:sp>
        <p:nvSpPr>
          <p:cNvPr id="30723" name="Slide Number Placeholder 1">
            <a:extLst>
              <a:ext uri="{FF2B5EF4-FFF2-40B4-BE49-F238E27FC236}">
                <a16:creationId xmlns:a16="http://schemas.microsoft.com/office/drawing/2014/main" id="{F5D948F1-24EE-47D2-B790-CFE798E81A6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292EE9F-A879-4414-9981-82E7BB1E443A}"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13</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sp>
        <p:nvSpPr>
          <p:cNvPr id="30724" name="Rectangle 4">
            <a:extLst>
              <a:ext uri="{FF2B5EF4-FFF2-40B4-BE49-F238E27FC236}">
                <a16:creationId xmlns:a16="http://schemas.microsoft.com/office/drawing/2014/main" id="{E34775F5-333D-43A5-B1F9-0DF3D45CB643}"/>
              </a:ext>
            </a:extLst>
          </p:cNvPr>
          <p:cNvSpPr txBox="1">
            <a:spLocks/>
          </p:cNvSpPr>
          <p:nvPr/>
        </p:nvSpPr>
        <p:spPr bwMode="auto">
          <a:xfrm>
            <a:off x="879542" y="1934182"/>
            <a:ext cx="7433554" cy="4382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defRPr>
                <a:solidFill>
                  <a:schemeClr val="tx1"/>
                </a:solidFill>
                <a:latin typeface="Calibri" panose="020F0502020204030204" pitchFamily="34" charset="0"/>
              </a:defRPr>
            </a:lvl1pPr>
            <a:lvl2pPr marL="685800" indent="-336550">
              <a:defRPr>
                <a:solidFill>
                  <a:schemeClr val="tx1"/>
                </a:solidFill>
                <a:latin typeface="Calibri" panose="020F0502020204030204" pitchFamily="34" charset="0"/>
              </a:defRPr>
            </a:lvl2pPr>
            <a:lvl3pPr marL="1035050" indent="-349250">
              <a:defRPr>
                <a:solidFill>
                  <a:schemeClr val="tx1"/>
                </a:solidFill>
                <a:latin typeface="Calibri" panose="020F0502020204030204" pitchFamily="34" charset="0"/>
              </a:defRPr>
            </a:lvl3pPr>
            <a:lvl4pPr indent="-336550">
              <a:defRPr>
                <a:solidFill>
                  <a:schemeClr val="tx1"/>
                </a:solidFill>
                <a:latin typeface="Calibri" panose="020F0502020204030204" pitchFamily="34" charset="0"/>
              </a:defRPr>
            </a:lvl4pPr>
            <a:lvl5pPr marL="1720850" indent="-349250">
              <a:defRPr>
                <a:solidFill>
                  <a:schemeClr val="tx1"/>
                </a:solidFill>
                <a:latin typeface="Calibri" panose="020F0502020204030204" pitchFamily="34" charset="0"/>
              </a:defRPr>
            </a:lvl5pPr>
            <a:lvl6pPr marL="2178050" indent="-349250" defTabSz="457200" fontAlgn="base">
              <a:spcBef>
                <a:spcPct val="0"/>
              </a:spcBef>
              <a:spcAft>
                <a:spcPct val="0"/>
              </a:spcAft>
              <a:defRPr>
                <a:solidFill>
                  <a:schemeClr val="tx1"/>
                </a:solidFill>
                <a:latin typeface="Calibri" panose="020F0502020204030204" pitchFamily="34" charset="0"/>
              </a:defRPr>
            </a:lvl6pPr>
            <a:lvl7pPr marL="2635250" indent="-349250" defTabSz="457200" fontAlgn="base">
              <a:spcBef>
                <a:spcPct val="0"/>
              </a:spcBef>
              <a:spcAft>
                <a:spcPct val="0"/>
              </a:spcAft>
              <a:defRPr>
                <a:solidFill>
                  <a:schemeClr val="tx1"/>
                </a:solidFill>
                <a:latin typeface="Calibri" panose="020F0502020204030204" pitchFamily="34" charset="0"/>
              </a:defRPr>
            </a:lvl7pPr>
            <a:lvl8pPr marL="3092450" indent="-349250" defTabSz="457200" fontAlgn="base">
              <a:spcBef>
                <a:spcPct val="0"/>
              </a:spcBef>
              <a:spcAft>
                <a:spcPct val="0"/>
              </a:spcAft>
              <a:defRPr>
                <a:solidFill>
                  <a:schemeClr val="tx1"/>
                </a:solidFill>
                <a:latin typeface="Calibri" panose="020F0502020204030204" pitchFamily="34" charset="0"/>
              </a:defRPr>
            </a:lvl8pPr>
            <a:lvl9pPr marL="3549650" indent="-349250" defTabSz="457200" fontAlgn="base">
              <a:spcBef>
                <a:spcPct val="0"/>
              </a:spcBef>
              <a:spcAft>
                <a:spcPct val="0"/>
              </a:spcAft>
              <a:defRPr>
                <a:solidFill>
                  <a:schemeClr val="tx1"/>
                </a:solidFill>
                <a:latin typeface="Calibri" panose="020F0502020204030204" pitchFamily="34" charset="0"/>
              </a:defRPr>
            </a:lvl9pPr>
          </a:lstStyle>
          <a:p>
            <a:pPr eaLnBrk="1" hangingPunct="1">
              <a:spcBef>
                <a:spcPts val="2000"/>
              </a:spcBef>
              <a:buClr>
                <a:schemeClr val="accent1"/>
              </a:buClr>
              <a:buFont typeface="Wingdings" panose="05000000000000000000" pitchFamily="2" charset="2"/>
              <a:buChar char="v"/>
            </a:pPr>
            <a:r>
              <a:rPr lang="en-US" altLang="en-US" sz="1500">
                <a:solidFill>
                  <a:srgbClr val="595959"/>
                </a:solidFill>
                <a:latin typeface="Times New Roman"/>
                <a:ea typeface="ＭＳ Ｐゴシック"/>
                <a:cs typeface="Times New Roman"/>
              </a:rPr>
              <a:t>The HOME-TBRA program provides rental assistance to low-income persons who are homeless and have special needs. </a:t>
            </a:r>
            <a:endParaRPr lang="en-US" sz="1500">
              <a:latin typeface="Times New Roman"/>
              <a:cs typeface="Times New Roman"/>
            </a:endParaRPr>
          </a:p>
          <a:p>
            <a:pPr eaLnBrk="1" hangingPunct="1">
              <a:spcBef>
                <a:spcPts val="2000"/>
              </a:spcBef>
              <a:buClr>
                <a:schemeClr val="accent1"/>
              </a:buClr>
              <a:buFont typeface="Wingdings" panose="05000000000000000000" pitchFamily="2" charset="2"/>
              <a:buChar char="v"/>
            </a:pPr>
            <a:r>
              <a:rPr lang="en-US" altLang="en-US" sz="1500">
                <a:solidFill>
                  <a:srgbClr val="595959"/>
                </a:solidFill>
                <a:latin typeface="Times New Roman"/>
                <a:ea typeface="ＭＳ Ｐゴシック"/>
                <a:cs typeface="Times New Roman"/>
              </a:rPr>
              <a:t>Eligibility</a:t>
            </a:r>
          </a:p>
          <a:p>
            <a:pPr lvl="1" eaLnBrk="1" hangingPunct="1">
              <a:spcBef>
                <a:spcPts val="600"/>
              </a:spcBef>
              <a:buClr>
                <a:schemeClr val="accent1"/>
              </a:buClr>
              <a:buFont typeface="Wingdings" panose="05000000000000000000" pitchFamily="2" charset="2"/>
              <a:buChar char="§"/>
            </a:pPr>
            <a:r>
              <a:rPr lang="en-US" altLang="en-US" sz="1500">
                <a:solidFill>
                  <a:srgbClr val="595959"/>
                </a:solidFill>
                <a:latin typeface="Times New Roman"/>
                <a:ea typeface="ＭＳ Ｐゴシック"/>
                <a:cs typeface="Times New Roman"/>
              </a:rPr>
              <a:t>Non-profit organizations with 501(c)(3) tax exempt status, current TN charter, financial statements/audit, general liability insurance </a:t>
            </a:r>
            <a:endParaRPr lang="en-US" altLang="en-US" sz="1500">
              <a:solidFill>
                <a:srgbClr val="595959"/>
              </a:solidFill>
              <a:latin typeface="Times New Roman"/>
              <a:ea typeface="ＭＳ Ｐゴシック" panose="020B0600070205080204" pitchFamily="34" charset="-128"/>
              <a:cs typeface="Times New Roman"/>
            </a:endParaRPr>
          </a:p>
          <a:p>
            <a:pPr lvl="1" eaLnBrk="1" hangingPunct="1">
              <a:spcBef>
                <a:spcPts val="600"/>
              </a:spcBef>
              <a:buClr>
                <a:schemeClr val="accent1"/>
              </a:buClr>
              <a:buFont typeface="Wingdings" panose="05000000000000000000" pitchFamily="2" charset="2"/>
              <a:buChar char="§"/>
            </a:pPr>
            <a:r>
              <a:rPr lang="en-US" altLang="en-US" sz="1500">
                <a:solidFill>
                  <a:srgbClr val="595959"/>
                </a:solidFill>
                <a:latin typeface="Times New Roman"/>
                <a:ea typeface="ＭＳ Ｐゴシック"/>
                <a:cs typeface="Times New Roman"/>
              </a:rPr>
              <a:t>Must serve clients whose income is 60% or below the median income and who are at risk of homelessness and have a special need</a:t>
            </a:r>
          </a:p>
          <a:p>
            <a:pPr lvl="1" eaLnBrk="1" hangingPunct="1">
              <a:spcBef>
                <a:spcPts val="600"/>
              </a:spcBef>
              <a:buClr>
                <a:schemeClr val="accent1"/>
              </a:buClr>
              <a:buFont typeface="Wingdings" panose="05000000000000000000" pitchFamily="2" charset="2"/>
              <a:buChar char="§"/>
            </a:pPr>
            <a:r>
              <a:rPr lang="en-US" altLang="en-US" sz="1500">
                <a:solidFill>
                  <a:srgbClr val="595959"/>
                </a:solidFill>
                <a:latin typeface="Times New Roman"/>
                <a:ea typeface="ＭＳ Ｐゴシック"/>
                <a:cs typeface="Times New Roman"/>
              </a:rPr>
              <a:t>Clients must have an income and pay 30% of the rent and a portion of utilities </a:t>
            </a:r>
            <a:endParaRPr lang="en-US" altLang="en-US" sz="1500">
              <a:solidFill>
                <a:srgbClr val="595959"/>
              </a:solidFill>
              <a:latin typeface="Times New Roman"/>
              <a:ea typeface="ＭＳ Ｐゴシック" panose="020B0600070205080204" pitchFamily="34" charset="-128"/>
              <a:cs typeface="Times New Roman"/>
            </a:endParaRPr>
          </a:p>
          <a:p>
            <a:pPr eaLnBrk="1" hangingPunct="1">
              <a:spcBef>
                <a:spcPts val="2000"/>
              </a:spcBef>
              <a:buClr>
                <a:schemeClr val="accent1"/>
              </a:buClr>
              <a:buFont typeface="Wingdings" panose="05000000000000000000" pitchFamily="2" charset="2"/>
              <a:buChar char="v"/>
            </a:pPr>
            <a:r>
              <a:rPr lang="en-US" altLang="en-US" sz="1500">
                <a:solidFill>
                  <a:srgbClr val="595959"/>
                </a:solidFill>
                <a:latin typeface="Times New Roman"/>
                <a:ea typeface="ＭＳ Ｐゴシック"/>
                <a:cs typeface="Times New Roman"/>
              </a:rPr>
              <a:t>Average Award Amount is</a:t>
            </a:r>
            <a:r>
              <a:rPr lang="en-US" altLang="en-US" sz="1500">
                <a:latin typeface="Times New Roman"/>
                <a:ea typeface="ＭＳ Ｐゴシック"/>
                <a:cs typeface="Times New Roman"/>
              </a:rPr>
              <a:t> </a:t>
            </a:r>
            <a:r>
              <a:rPr lang="en-US" altLang="en-US" sz="1500" b="1">
                <a:latin typeface="Times New Roman"/>
                <a:ea typeface="ＭＳ Ｐゴシック"/>
                <a:cs typeface="Times New Roman"/>
              </a:rPr>
              <a:t>$300,000</a:t>
            </a:r>
            <a:r>
              <a:rPr lang="en-US" altLang="en-US" sz="1500" b="1">
                <a:solidFill>
                  <a:srgbClr val="595959"/>
                </a:solidFill>
                <a:latin typeface="Times New Roman"/>
                <a:ea typeface="ＭＳ Ｐゴシック"/>
                <a:cs typeface="Times New Roman"/>
              </a:rPr>
              <a:t> c</a:t>
            </a:r>
            <a:r>
              <a:rPr lang="en-US" altLang="en-US" sz="1500">
                <a:solidFill>
                  <a:srgbClr val="595959"/>
                </a:solidFill>
                <a:latin typeface="Times New Roman"/>
                <a:ea typeface="ＭＳ Ｐゴシック"/>
                <a:cs typeface="Times New Roman"/>
              </a:rPr>
              <a:t>ontingent on the availability of Federal funds.</a:t>
            </a:r>
          </a:p>
          <a:p>
            <a:pPr>
              <a:spcBef>
                <a:spcPts val="2000"/>
              </a:spcBef>
              <a:buClr>
                <a:schemeClr val="accent1"/>
              </a:buClr>
              <a:buFont typeface="Wingdings" panose="05000000000000000000" pitchFamily="2" charset="2"/>
              <a:buChar char="v"/>
            </a:pPr>
            <a:r>
              <a:rPr lang="en-US" altLang="en-US" sz="1500">
                <a:solidFill>
                  <a:srgbClr val="595959"/>
                </a:solidFill>
                <a:latin typeface="Times New Roman"/>
                <a:ea typeface="ＭＳ Ｐゴシック"/>
                <a:cs typeface="Times New Roman"/>
              </a:rPr>
              <a:t>Eligible Activities include:</a:t>
            </a:r>
            <a:endParaRPr lang="en-US"/>
          </a:p>
          <a:p>
            <a:pPr lvl="1" eaLnBrk="1" hangingPunct="1">
              <a:spcBef>
                <a:spcPts val="600"/>
              </a:spcBef>
              <a:buClr>
                <a:schemeClr val="accent1"/>
              </a:buClr>
              <a:buFont typeface="Wingdings" panose="05000000000000000000" pitchFamily="2" charset="2"/>
              <a:buChar char="§"/>
            </a:pPr>
            <a:r>
              <a:rPr lang="en-US" altLang="en-US" sz="1500">
                <a:solidFill>
                  <a:srgbClr val="595959"/>
                </a:solidFill>
                <a:latin typeface="Times New Roman"/>
                <a:ea typeface="ＭＳ Ｐゴシック"/>
                <a:cs typeface="Times New Roman"/>
              </a:rPr>
              <a:t>Rental Assistance</a:t>
            </a:r>
          </a:p>
          <a:p>
            <a:pPr lvl="1" eaLnBrk="1" hangingPunct="1">
              <a:spcBef>
                <a:spcPts val="600"/>
              </a:spcBef>
              <a:buClr>
                <a:schemeClr val="accent1"/>
              </a:buClr>
              <a:buFont typeface="Wingdings" panose="05000000000000000000" pitchFamily="2" charset="2"/>
              <a:buChar char="§"/>
            </a:pPr>
            <a:r>
              <a:rPr lang="en-US" altLang="en-US" sz="1500">
                <a:solidFill>
                  <a:srgbClr val="595959"/>
                </a:solidFill>
                <a:latin typeface="Times New Roman"/>
                <a:ea typeface="ＭＳ Ｐゴシック"/>
                <a:cs typeface="Times New Roman"/>
              </a:rPr>
              <a:t>Utility Assistance</a:t>
            </a:r>
          </a:p>
          <a:p>
            <a:pPr eaLnBrk="1" hangingPunct="1">
              <a:spcBef>
                <a:spcPts val="2000"/>
              </a:spcBef>
              <a:buClr>
                <a:srgbClr val="1CADE4"/>
              </a:buClr>
              <a:buFont typeface="Wingdings 2" panose="05020102010507070707" pitchFamily="18" charset="2"/>
              <a:buChar char=""/>
            </a:pPr>
            <a:endParaRPr lang="en-US" altLang="en-US" sz="1600">
              <a:solidFill>
                <a:srgbClr val="595959"/>
              </a:solidFill>
              <a:latin typeface="Century Gothic" panose="020B0502020202020204" pitchFamily="34" charset="0"/>
              <a:ea typeface="ＭＳ Ｐゴシック" panose="020B0600070205080204" pitchFamily="34" charset="-128"/>
              <a:cs typeface="Times New Roman"/>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99000"/>
                <a:satMod val="140000"/>
              </a:schemeClr>
            </a:gs>
            <a:gs pos="65000">
              <a:schemeClr val="bg2">
                <a:tint val="100000"/>
                <a:shade val="80000"/>
                <a:satMod val="130000"/>
              </a:schemeClr>
            </a:gs>
            <a:gs pos="100000">
              <a:schemeClr val="bg2">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0" name="Straight Connector 39">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30" y="4953000"/>
            <a:ext cx="9141714"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45">
            <a:extLst>
              <a:ext uri="{FF2B5EF4-FFF2-40B4-BE49-F238E27FC236}">
                <a16:creationId xmlns:a16="http://schemas.microsoft.com/office/drawing/2014/main" id="{1F3985C0-E548-44D2-B30E-F3E42DADE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1714" cy="4970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EF963D55-39AB-4C43-9246-D2B6A9E96E5F}"/>
              </a:ext>
            </a:extLst>
          </p:cNvPr>
          <p:cNvSpPr txBox="1"/>
          <p:nvPr/>
        </p:nvSpPr>
        <p:spPr>
          <a:xfrm>
            <a:off x="1" y="2323426"/>
            <a:ext cx="9069648" cy="3892168"/>
          </a:xfrm>
          <a:prstGeom prst="rect">
            <a:avLst/>
          </a:prstGeom>
        </p:spPr>
        <p:txBody>
          <a:bodyPr vert="horz" lIns="91440" tIns="45720" rIns="91440" bIns="45720" rtlCol="0" anchor="b">
            <a:normAutofit/>
          </a:bodyPr>
          <a:lstStyle/>
          <a:p>
            <a:pPr defTabSz="914400" eaLnBrk="1" hangingPunct="1">
              <a:lnSpc>
                <a:spcPct val="85000"/>
              </a:lnSpc>
              <a:spcAft>
                <a:spcPts val="600"/>
              </a:spcAft>
            </a:pPr>
            <a:r>
              <a:rPr lang="en-US" altLang="en-US" sz="6000" b="1" spc="-50">
                <a:solidFill>
                  <a:srgbClr val="FFFFFF"/>
                </a:solidFill>
                <a:latin typeface="+mj-lt"/>
                <a:ea typeface="+mj-ea"/>
                <a:cs typeface="+mj-cs"/>
              </a:rPr>
              <a:t>Neighborhood Partnership Grant (NPG)</a:t>
            </a:r>
          </a:p>
          <a:p>
            <a:pPr defTabSz="914400" eaLnBrk="1" hangingPunct="1">
              <a:lnSpc>
                <a:spcPct val="85000"/>
              </a:lnSpc>
              <a:spcAft>
                <a:spcPts val="600"/>
              </a:spcAft>
            </a:pPr>
            <a:r>
              <a:rPr lang="en-US" altLang="en-US" sz="6000" b="1" spc="-50">
                <a:solidFill>
                  <a:srgbClr val="FFFFFF"/>
                </a:solidFill>
                <a:latin typeface="+mj-lt"/>
                <a:ea typeface="+mj-ea"/>
                <a:cs typeface="+mj-cs"/>
              </a:rPr>
              <a:t>  </a:t>
            </a:r>
            <a:br>
              <a:rPr lang="en-US" altLang="en-US" sz="6800" b="1" spc="-50">
                <a:solidFill>
                  <a:srgbClr val="FFFFFF"/>
                </a:solidFill>
                <a:latin typeface="+mj-lt"/>
                <a:ea typeface="+mj-ea"/>
                <a:cs typeface="+mj-cs"/>
              </a:rPr>
            </a:br>
            <a:r>
              <a:rPr lang="en-US" altLang="en-US" sz="3200" spc="-50">
                <a:solidFill>
                  <a:srgbClr val="FFFFFF"/>
                </a:solidFill>
                <a:latin typeface="+mj-lt"/>
                <a:ea typeface="+mj-ea"/>
                <a:cs typeface="+mj-cs"/>
              </a:rPr>
              <a:t>Funding Source: City Funds</a:t>
            </a:r>
            <a:endParaRPr lang="en-US" sz="6800" spc="-50">
              <a:solidFill>
                <a:srgbClr val="FFFFFF"/>
              </a:solidFill>
              <a:latin typeface="+mj-lt"/>
              <a:ea typeface="+mj-ea"/>
              <a:cs typeface="+mj-cs"/>
            </a:endParaRPr>
          </a:p>
        </p:txBody>
      </p:sp>
    </p:spTree>
    <p:extLst>
      <p:ext uri="{BB962C8B-B14F-4D97-AF65-F5344CB8AC3E}">
        <p14:creationId xmlns:p14="http://schemas.microsoft.com/office/powerpoint/2010/main" val="4274202858"/>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E96748CF-FC4F-4AE0-94E3-7468A1883156}"/>
              </a:ext>
            </a:extLst>
          </p:cNvPr>
          <p:cNvSpPr>
            <a:spLocks noGrp="1" noChangeArrowheads="1"/>
          </p:cNvSpPr>
          <p:nvPr>
            <p:ph type="title"/>
          </p:nvPr>
        </p:nvSpPr>
        <p:spPr>
          <a:xfrm>
            <a:off x="876300" y="228600"/>
            <a:ext cx="8208033" cy="1524000"/>
          </a:xfrm>
        </p:spPr>
        <p:txBody>
          <a:bodyPr>
            <a:noAutofit/>
          </a:bodyPr>
          <a:lstStyle/>
          <a:p>
            <a:pPr fontAlgn="auto">
              <a:spcAft>
                <a:spcPts val="0"/>
              </a:spcAft>
              <a:defRPr/>
            </a:pPr>
            <a:r>
              <a:rPr lang="en-US" sz="4000" b="1">
                <a:latin typeface="Times New Roman"/>
                <a:ea typeface="Tahoma"/>
                <a:cs typeface="Times New Roman"/>
              </a:rPr>
              <a:t>Neighborhood Partnership Grant   </a:t>
            </a:r>
            <a:br>
              <a:rPr lang="en-US" sz="4000" b="1">
                <a:latin typeface="Times New Roman" panose="02020603050405020304" pitchFamily="18" charset="0"/>
                <a:ea typeface="Tahoma"/>
                <a:cs typeface="Times New Roman" panose="02020603050405020304" pitchFamily="18" charset="0"/>
              </a:rPr>
            </a:br>
            <a:r>
              <a:rPr lang="en-US" sz="2400">
                <a:latin typeface="Times New Roman"/>
                <a:ea typeface="Tahoma"/>
                <a:cs typeface="Times New Roman"/>
              </a:rPr>
              <a:t>Funding Source: City of Memphis</a:t>
            </a:r>
          </a:p>
        </p:txBody>
      </p:sp>
      <p:sp>
        <p:nvSpPr>
          <p:cNvPr id="32771" name="Content Placeholder 1">
            <a:extLst>
              <a:ext uri="{FF2B5EF4-FFF2-40B4-BE49-F238E27FC236}">
                <a16:creationId xmlns:a16="http://schemas.microsoft.com/office/drawing/2014/main" id="{F3FAA90F-C4E5-48E1-9E72-09263D682EF6}"/>
              </a:ext>
            </a:extLst>
          </p:cNvPr>
          <p:cNvSpPr>
            <a:spLocks noGrp="1"/>
          </p:cNvSpPr>
          <p:nvPr>
            <p:ph sz="half" idx="1"/>
          </p:nvPr>
        </p:nvSpPr>
        <p:spPr>
          <a:xfrm>
            <a:off x="876300" y="2057400"/>
            <a:ext cx="7734300" cy="4038600"/>
          </a:xfrm>
        </p:spPr>
        <p:txBody>
          <a:bodyPr rtlCol="0">
            <a:normAutofit/>
          </a:bodyPr>
          <a:lstStyle/>
          <a:p>
            <a:pPr marL="91440" indent="-91440" fontAlgn="auto">
              <a:buFont typeface="Wingdings" panose="05000000000000000000" pitchFamily="2" charset="2"/>
              <a:buChar char="v"/>
              <a:defRPr/>
            </a:pPr>
            <a:r>
              <a:rPr lang="en-US" altLang="en-US">
                <a:solidFill>
                  <a:schemeClr val="tx1">
                    <a:lumMod val="75000"/>
                    <a:lumOff val="25000"/>
                  </a:schemeClr>
                </a:solidFill>
                <a:latin typeface="Times New Roman"/>
                <a:ea typeface="ＭＳ Ｐゴシック"/>
                <a:cs typeface="Times New Roman"/>
              </a:rPr>
              <a:t>The Neighborhood Partnership Grant provides funding for neighborhood  service-oriented programs that benefit neighborhoods. </a:t>
            </a:r>
            <a:endParaRPr lang="en-US" altLang="en-US">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91440" indent="-91440" fontAlgn="auto">
              <a:buFont typeface="Wingdings" panose="05000000000000000000" pitchFamily="2" charset="2"/>
              <a:buChar char="v"/>
              <a:defRPr/>
            </a:pPr>
            <a:r>
              <a:rPr lang="en-US" altLang="en-US">
                <a:solidFill>
                  <a:schemeClr val="tx1">
                    <a:lumMod val="75000"/>
                    <a:lumOff val="25000"/>
                  </a:schemeClr>
                </a:solidFill>
                <a:latin typeface="Times New Roman"/>
                <a:ea typeface="ＭＳ Ｐゴシック"/>
                <a:cs typeface="Times New Roman"/>
              </a:rPr>
              <a:t>Eligibility</a:t>
            </a:r>
          </a:p>
          <a:p>
            <a:pPr marL="543560" lvl="1" indent="-342900" fontAlgn="auto">
              <a:buFont typeface="Wingdings" panose="05000000000000000000" pitchFamily="2" charset="2"/>
              <a:buChar char="§"/>
              <a:defRPr/>
            </a:pPr>
            <a:r>
              <a:rPr lang="en-US" altLang="en-US" sz="2000">
                <a:solidFill>
                  <a:schemeClr val="tx1">
                    <a:lumMod val="75000"/>
                    <a:lumOff val="25000"/>
                  </a:schemeClr>
                </a:solidFill>
                <a:latin typeface="Times New Roman"/>
                <a:ea typeface="ＭＳ Ｐゴシック"/>
                <a:cs typeface="Times New Roman"/>
              </a:rPr>
              <a:t>Nonprofit Organizations Only</a:t>
            </a:r>
          </a:p>
          <a:p>
            <a:pPr marL="909320" lvl="3" indent="-342900" fontAlgn="auto">
              <a:buFont typeface="Courier New" panose="020B0604020202020204" pitchFamily="34" charset="0"/>
              <a:buChar char="o"/>
              <a:defRPr/>
            </a:pPr>
            <a:r>
              <a:rPr lang="en-US" altLang="en-US" sz="2000">
                <a:solidFill>
                  <a:schemeClr val="tx1">
                    <a:lumMod val="75000"/>
                    <a:lumOff val="25000"/>
                  </a:schemeClr>
                </a:solidFill>
                <a:latin typeface="Times New Roman"/>
                <a:ea typeface="ＭＳ Ｐゴシック"/>
                <a:cs typeface="Times New Roman"/>
              </a:rPr>
              <a:t>Business/Economic Development</a:t>
            </a:r>
          </a:p>
          <a:p>
            <a:pPr marL="909320" lvl="3" indent="-342900" fontAlgn="auto">
              <a:buFont typeface="Courier New" panose="020B0604020202020204" pitchFamily="34" charset="0"/>
              <a:buChar char="o"/>
              <a:defRPr/>
            </a:pPr>
            <a:r>
              <a:rPr lang="en-US" altLang="en-US" sz="2000">
                <a:solidFill>
                  <a:schemeClr val="tx1">
                    <a:lumMod val="75000"/>
                    <a:lumOff val="25000"/>
                  </a:schemeClr>
                </a:solidFill>
                <a:latin typeface="Times New Roman"/>
                <a:ea typeface="ＭＳ Ｐゴシック"/>
                <a:cs typeface="Times New Roman"/>
              </a:rPr>
              <a:t>Community Development </a:t>
            </a:r>
          </a:p>
          <a:p>
            <a:pPr marL="909320" lvl="3" indent="-342900" fontAlgn="auto">
              <a:buFont typeface="Courier New" panose="020B0604020202020204" pitchFamily="34" charset="0"/>
              <a:buChar char="o"/>
              <a:defRPr/>
            </a:pPr>
            <a:r>
              <a:rPr lang="en-US" altLang="en-US" sz="2000">
                <a:solidFill>
                  <a:schemeClr val="tx1">
                    <a:lumMod val="75000"/>
                    <a:lumOff val="25000"/>
                  </a:schemeClr>
                </a:solidFill>
                <a:latin typeface="Times New Roman"/>
                <a:ea typeface="ＭＳ Ｐゴシック"/>
                <a:cs typeface="Times New Roman"/>
              </a:rPr>
              <a:t>Community Initiatives </a:t>
            </a:r>
            <a:endParaRPr lang="en-US" altLang="en-US" sz="2000">
              <a:solidFill>
                <a:schemeClr val="tx1">
                  <a:lumMod val="75000"/>
                  <a:lumOff val="25000"/>
                </a:schemeClr>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91440" indent="-91440" fontAlgn="auto">
              <a:buFont typeface="Wingdings" panose="05000000000000000000" pitchFamily="2" charset="2"/>
              <a:buChar char="v"/>
              <a:defRPr/>
            </a:pPr>
            <a:r>
              <a:rPr lang="en-US" altLang="en-US" sz="1900">
                <a:solidFill>
                  <a:schemeClr val="tx1">
                    <a:lumMod val="75000"/>
                    <a:lumOff val="25000"/>
                  </a:schemeClr>
                </a:solidFill>
                <a:latin typeface="Times New Roman"/>
                <a:ea typeface="ＭＳ Ｐゴシック"/>
                <a:cs typeface="Times New Roman"/>
              </a:rPr>
              <a:t>Demonstrate at least one year of experience in serving its community.</a:t>
            </a:r>
          </a:p>
          <a:p>
            <a:pPr marL="91440" indent="-91440" fontAlgn="auto">
              <a:buFont typeface="Wingdings" panose="05000000000000000000" pitchFamily="2" charset="2"/>
              <a:buChar char="v"/>
              <a:defRPr/>
            </a:pPr>
            <a:r>
              <a:rPr lang="en-US" altLang="en-US" sz="1900">
                <a:solidFill>
                  <a:schemeClr val="tx1">
                    <a:lumMod val="75000"/>
                    <a:lumOff val="25000"/>
                  </a:schemeClr>
                </a:solidFill>
                <a:latin typeface="Times New Roman"/>
                <a:ea typeface="ＭＳ Ｐゴシック"/>
                <a:cs typeface="Times New Roman"/>
              </a:rPr>
              <a:t>Maximum Request - $15,000</a:t>
            </a:r>
          </a:p>
          <a:p>
            <a:pPr marL="91440" indent="-91440" fontAlgn="auto">
              <a:defRPr/>
            </a:pPr>
            <a:endParaRPr lang="en-US" altLang="en-US">
              <a:solidFill>
                <a:schemeClr val="tx1">
                  <a:lumMod val="75000"/>
                  <a:lumOff val="25000"/>
                </a:schemeClr>
              </a:solidFill>
              <a:latin typeface="Tahoma" panose="020B0604030504040204" pitchFamily="34" charset="0"/>
              <a:ea typeface="ＭＳ Ｐゴシック" panose="020B0600070205080204" pitchFamily="34" charset="-128"/>
            </a:endParaRPr>
          </a:p>
          <a:p>
            <a:pPr marL="91440" indent="-91440" fontAlgn="auto">
              <a:defRPr/>
            </a:pPr>
            <a:endParaRPr lang="en-US" altLang="en-US">
              <a:solidFill>
                <a:schemeClr val="tx1">
                  <a:lumMod val="75000"/>
                  <a:lumOff val="25000"/>
                </a:schemeClr>
              </a:solidFill>
              <a:ea typeface="ＭＳ Ｐゴシック" panose="020B0600070205080204" pitchFamily="34" charset="-128"/>
            </a:endParaRPr>
          </a:p>
          <a:p>
            <a:pPr marL="383540" lvl="1" indent="-182880" fontAlgn="auto">
              <a:defRPr/>
            </a:pPr>
            <a:endParaRPr lang="en-US" altLang="en-US" b="1">
              <a:solidFill>
                <a:schemeClr val="tx1">
                  <a:lumMod val="75000"/>
                  <a:lumOff val="25000"/>
                </a:schemeClr>
              </a:solidFill>
              <a:latin typeface="Tahoma" panose="020B0604030504040204" pitchFamily="34" charset="0"/>
              <a:ea typeface="ＭＳ Ｐゴシック" panose="020B0600070205080204" pitchFamily="34" charset="-128"/>
              <a:cs typeface="Tahoma" panose="020B0604030504040204" pitchFamily="34" charset="0"/>
            </a:endParaRPr>
          </a:p>
          <a:p>
            <a:pPr marL="91440" indent="-91440" fontAlgn="auto">
              <a:defRPr/>
            </a:pPr>
            <a:endParaRPr lang="en-US" altLang="en-US">
              <a:solidFill>
                <a:schemeClr val="tx1">
                  <a:lumMod val="75000"/>
                  <a:lumOff val="25000"/>
                </a:schemeClr>
              </a:solidFill>
              <a:ea typeface="ＭＳ Ｐゴシック" panose="020B0600070205080204" pitchFamily="34" charset="-128"/>
            </a:endParaRPr>
          </a:p>
        </p:txBody>
      </p:sp>
      <p:sp>
        <p:nvSpPr>
          <p:cNvPr id="20484" name="Slide Number Placeholder 1">
            <a:extLst>
              <a:ext uri="{FF2B5EF4-FFF2-40B4-BE49-F238E27FC236}">
                <a16:creationId xmlns:a16="http://schemas.microsoft.com/office/drawing/2014/main" id="{327060BF-71F7-4A2A-8499-05F7914F3D4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D829E9A-A15D-43B2-810D-47B41FA727E2}"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15</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27CA3409-2955-47DF-AA3B-D2ED3EE97A0E}"/>
              </a:ext>
            </a:extLst>
          </p:cNvPr>
          <p:cNvSpPr>
            <a:spLocks noGrp="1"/>
          </p:cNvSpPr>
          <p:nvPr>
            <p:ph type="title"/>
          </p:nvPr>
        </p:nvSpPr>
        <p:spPr>
          <a:xfrm>
            <a:off x="754150" y="425106"/>
            <a:ext cx="8140962" cy="3330200"/>
          </a:xfrm>
        </p:spPr>
        <p:txBody>
          <a:bodyPr>
            <a:normAutofit/>
          </a:bodyPr>
          <a:lstStyle/>
          <a:p>
            <a:pPr fontAlgn="auto">
              <a:spcAft>
                <a:spcPts val="0"/>
              </a:spcAft>
              <a:defRPr/>
            </a:pPr>
            <a:r>
              <a:rPr lang="en-US" altLang="en-US" sz="4000" b="1">
                <a:solidFill>
                  <a:schemeClr val="tx1">
                    <a:lumMod val="75000"/>
                    <a:lumOff val="25000"/>
                  </a:schemeClr>
                </a:solidFill>
                <a:latin typeface="Times New Roman"/>
                <a:ea typeface="ＭＳ Ｐゴシック"/>
                <a:cs typeface="Times New Roman"/>
              </a:rPr>
              <a:t>Neighborhood Partnership Grant</a:t>
            </a:r>
            <a:br>
              <a:rPr lang="en-US" altLang="en-US" sz="2800">
                <a:latin typeface="Tahoma" panose="020B0604030504040204" pitchFamily="34" charset="0"/>
                <a:ea typeface="ＭＳ Ｐゴシック" panose="020B0600070205080204" pitchFamily="34" charset="-128"/>
              </a:rPr>
            </a:br>
            <a:br>
              <a:rPr lang="en-US" altLang="en-US" sz="2800">
                <a:latin typeface="Tahoma" panose="020B0604030504040204" pitchFamily="34" charset="0"/>
                <a:ea typeface="ＭＳ Ｐゴシック" panose="020B0600070205080204" pitchFamily="34" charset="-128"/>
              </a:rPr>
            </a:br>
            <a:br>
              <a:rPr lang="en-US" altLang="en-US" sz="2800">
                <a:latin typeface="Tahoma" panose="020B0604030504040204" pitchFamily="34" charset="0"/>
                <a:ea typeface="ＭＳ Ｐゴシック" panose="020B0600070205080204" pitchFamily="34" charset="-128"/>
              </a:rPr>
            </a:br>
            <a:br>
              <a:rPr lang="en-US" altLang="en-US">
                <a:latin typeface="Tahoma" panose="020B0604030504040204" pitchFamily="34" charset="0"/>
                <a:ea typeface="ＭＳ Ｐゴシック" panose="020B0600070205080204" pitchFamily="34" charset="-128"/>
              </a:rPr>
            </a:br>
            <a:endParaRPr lang="en-US" altLang="en-US">
              <a:solidFill>
                <a:schemeClr val="tx1">
                  <a:lumMod val="75000"/>
                  <a:lumOff val="25000"/>
                </a:schemeClr>
              </a:solidFill>
              <a:latin typeface="Tahoma" panose="020B0604030504040204" pitchFamily="34" charset="0"/>
              <a:ea typeface="ＭＳ Ｐゴシック" panose="020B0600070205080204" pitchFamily="34" charset="-128"/>
            </a:endParaRPr>
          </a:p>
        </p:txBody>
      </p:sp>
      <p:sp>
        <p:nvSpPr>
          <p:cNvPr id="21507" name="Content Placeholder 2">
            <a:extLst>
              <a:ext uri="{FF2B5EF4-FFF2-40B4-BE49-F238E27FC236}">
                <a16:creationId xmlns:a16="http://schemas.microsoft.com/office/drawing/2014/main" id="{BF53B77A-49C9-4933-901E-6987F102809E}"/>
              </a:ext>
            </a:extLst>
          </p:cNvPr>
          <p:cNvSpPr>
            <a:spLocks noGrp="1" noChangeArrowheads="1"/>
          </p:cNvSpPr>
          <p:nvPr>
            <p:ph sz="half" idx="1"/>
          </p:nvPr>
        </p:nvSpPr>
        <p:spPr>
          <a:xfrm>
            <a:off x="757508" y="1971472"/>
            <a:ext cx="4528124" cy="3670299"/>
          </a:xfrm>
        </p:spPr>
        <p:txBody>
          <a:bodyPr/>
          <a:lstStyle/>
          <a:p>
            <a:pPr>
              <a:lnSpc>
                <a:spcPct val="60000"/>
              </a:lnSpc>
              <a:buFont typeface="Wingdings" panose="05000000000000000000" pitchFamily="2" charset="2"/>
              <a:buChar char="v"/>
            </a:pPr>
            <a:r>
              <a:rPr lang="en-US" altLang="en-US" sz="1800">
                <a:latin typeface="Times New Roman"/>
                <a:ea typeface="ＭＳ Ｐゴシック"/>
                <a:cs typeface="Times New Roman"/>
              </a:rPr>
              <a:t>Eligible Activities include:</a:t>
            </a:r>
            <a:endParaRPr lang="en-US"/>
          </a:p>
          <a:p>
            <a:pPr marL="382270" lvl="1" indent="-182245">
              <a:buFont typeface="Wingdings" panose="05000000000000000000" pitchFamily="2" charset="2"/>
              <a:buChar char="§"/>
            </a:pPr>
            <a:r>
              <a:rPr lang="en-US" altLang="en-US">
                <a:latin typeface="Times New Roman"/>
                <a:ea typeface="ＭＳ Ｐゴシック"/>
                <a:cs typeface="Times New Roman"/>
              </a:rPr>
              <a:t>Workforce Development </a:t>
            </a:r>
            <a:endParaRPr lang="en-US" altLang="en-US">
              <a:latin typeface="Times New Roman" panose="02020603050405020304" pitchFamily="18" charset="0"/>
              <a:ea typeface="ＭＳ Ｐゴシック" panose="020B0600070205080204" pitchFamily="34" charset="-128"/>
              <a:cs typeface="Times New Roman" panose="02020603050405020304" pitchFamily="18" charset="0"/>
            </a:endParaRPr>
          </a:p>
          <a:p>
            <a:pPr marL="382270" lvl="1" indent="-182245">
              <a:buFont typeface="Wingdings" panose="05000000000000000000" pitchFamily="2" charset="2"/>
              <a:buChar char="§"/>
            </a:pPr>
            <a:r>
              <a:rPr lang="en-US" altLang="en-US">
                <a:latin typeface="Times New Roman"/>
                <a:ea typeface="ＭＳ Ｐゴシック"/>
                <a:cs typeface="Times New Roman"/>
              </a:rPr>
              <a:t>Youth Development</a:t>
            </a:r>
          </a:p>
          <a:p>
            <a:pPr marL="382270" lvl="1" indent="-182245">
              <a:buFont typeface="Wingdings" panose="05000000000000000000" pitchFamily="2" charset="2"/>
              <a:buChar char="§"/>
            </a:pPr>
            <a:r>
              <a:rPr lang="en-US" altLang="en-US">
                <a:latin typeface="Times New Roman"/>
                <a:ea typeface="ＭＳ Ｐゴシック"/>
                <a:cs typeface="Times New Roman"/>
              </a:rPr>
              <a:t>Economic Development</a:t>
            </a:r>
          </a:p>
          <a:p>
            <a:pPr marL="382270" lvl="1" indent="-182245">
              <a:buFont typeface="Wingdings" panose="05000000000000000000" pitchFamily="2" charset="2"/>
              <a:buChar char="§"/>
            </a:pPr>
            <a:r>
              <a:rPr lang="en-US" altLang="en-US">
                <a:latin typeface="Times New Roman"/>
                <a:ea typeface="ＭＳ Ｐゴシック"/>
                <a:cs typeface="Times New Roman"/>
              </a:rPr>
              <a:t>Activities that Support Affordable Housing</a:t>
            </a:r>
          </a:p>
          <a:p>
            <a:pPr marL="90170" indent="-90170">
              <a:lnSpc>
                <a:spcPct val="50000"/>
              </a:lnSpc>
              <a:buFont typeface="Wingdings 2" panose="05020102010507070707" pitchFamily="18" charset="2"/>
              <a:buNone/>
            </a:pPr>
            <a:r>
              <a:rPr lang="en-US" altLang="en-US">
                <a:latin typeface="Tahoma"/>
                <a:ea typeface="ＭＳ Ｐゴシック"/>
                <a:cs typeface="Tahoma"/>
              </a:rPr>
              <a:t>	</a:t>
            </a:r>
          </a:p>
          <a:p>
            <a:pPr marL="90170" indent="-90170">
              <a:lnSpc>
                <a:spcPct val="50000"/>
              </a:lnSpc>
            </a:pPr>
            <a:endParaRPr lang="en-US" altLang="en-US">
              <a:ea typeface="ＭＳ Ｐゴシック" panose="020B0600070205080204" pitchFamily="34" charset="-128"/>
              <a:cs typeface="Calibri" panose="020F0502020204030204"/>
            </a:endParaRPr>
          </a:p>
        </p:txBody>
      </p:sp>
      <p:sp>
        <p:nvSpPr>
          <p:cNvPr id="21508" name="Rectangle 7">
            <a:extLst>
              <a:ext uri="{FF2B5EF4-FFF2-40B4-BE49-F238E27FC236}">
                <a16:creationId xmlns:a16="http://schemas.microsoft.com/office/drawing/2014/main" id="{BDC2B234-E597-4221-89AB-FB3FDA8830D8}"/>
              </a:ext>
            </a:extLst>
          </p:cNvPr>
          <p:cNvSpPr>
            <a:spLocks noGrp="1" noChangeArrowheads="1"/>
          </p:cNvSpPr>
          <p:nvPr>
            <p:ph sz="half" idx="2"/>
          </p:nvPr>
        </p:nvSpPr>
        <p:spPr>
          <a:xfrm>
            <a:off x="5458838" y="1752600"/>
            <a:ext cx="2926507" cy="3889172"/>
          </a:xfrm>
        </p:spPr>
        <p:txBody>
          <a:bodyPr/>
          <a:lstStyle/>
          <a:p>
            <a:pPr lvl="1"/>
            <a:endParaRPr lang="en-US" altLang="en-US">
              <a:latin typeface="Tahoma" panose="020B0604030504040204" pitchFamily="34" charset="0"/>
              <a:ea typeface="ＭＳ Ｐゴシック" panose="020B0600070205080204" pitchFamily="34" charset="-128"/>
            </a:endParaRPr>
          </a:p>
          <a:p>
            <a:pPr lvl="1">
              <a:buFont typeface="Wingdings" panose="05000000000000000000" pitchFamily="2" charset="2"/>
              <a:buChar char="§"/>
            </a:pPr>
            <a:r>
              <a:rPr lang="en-US" altLang="en-US">
                <a:latin typeface="Times New Roman" panose="02020603050405020304" pitchFamily="18" charset="0"/>
                <a:ea typeface="ＭＳ Ｐゴシック" panose="020B0600070205080204" pitchFamily="34" charset="-128"/>
                <a:cs typeface="Times New Roman" panose="02020603050405020304" pitchFamily="18" charset="0"/>
              </a:rPr>
              <a:t>SBE/MBE/WBE Programs</a:t>
            </a:r>
          </a:p>
          <a:p>
            <a:pPr lvl="1">
              <a:buFont typeface="Wingdings" panose="05000000000000000000" pitchFamily="2" charset="2"/>
              <a:buChar char="§"/>
            </a:pPr>
            <a:r>
              <a:rPr lang="en-US" altLang="en-US">
                <a:latin typeface="Times New Roman" panose="02020603050405020304" pitchFamily="18" charset="0"/>
                <a:ea typeface="ＭＳ Ｐゴシック" panose="020B0600070205080204" pitchFamily="34" charset="-128"/>
                <a:cs typeface="Times New Roman" panose="02020603050405020304" pitchFamily="18" charset="0"/>
              </a:rPr>
              <a:t>Job Creation</a:t>
            </a:r>
          </a:p>
          <a:p>
            <a:pPr lvl="1">
              <a:buFont typeface="Wingdings" panose="05000000000000000000" pitchFamily="2" charset="2"/>
              <a:buChar char="§"/>
            </a:pPr>
            <a:r>
              <a:rPr lang="en-US" altLang="en-US">
                <a:latin typeface="Times New Roman" panose="02020603050405020304" pitchFamily="18" charset="0"/>
                <a:ea typeface="ＭＳ Ｐゴシック" panose="020B0600070205080204" pitchFamily="34" charset="-128"/>
                <a:cs typeface="Times New Roman" panose="02020603050405020304" pitchFamily="18" charset="0"/>
              </a:rPr>
              <a:t>Neighborhood Clean-Ups</a:t>
            </a:r>
          </a:p>
          <a:p>
            <a:pPr lvl="1">
              <a:buFont typeface="Wingdings" panose="05000000000000000000" pitchFamily="2" charset="2"/>
              <a:buChar char="§"/>
            </a:pPr>
            <a:r>
              <a:rPr lang="en-US" altLang="en-US">
                <a:latin typeface="Times New Roman" panose="02020603050405020304" pitchFamily="18" charset="0"/>
                <a:ea typeface="ＭＳ Ｐゴシック" panose="020B0600070205080204" pitchFamily="34" charset="-128"/>
                <a:cs typeface="Times New Roman" panose="02020603050405020304" pitchFamily="18" charset="0"/>
              </a:rPr>
              <a:t>Capacity Building</a:t>
            </a:r>
          </a:p>
          <a:p>
            <a:pPr lvl="1">
              <a:buFont typeface="Wingdings 2" panose="05020102010507070707" pitchFamily="18" charset="2"/>
              <a:buNone/>
            </a:pPr>
            <a:endParaRPr lang="en-US" altLang="en-US">
              <a:latin typeface="Tahoma" panose="020B0604030504040204" pitchFamily="34" charset="0"/>
              <a:ea typeface="ＭＳ Ｐゴシック" panose="020B0600070205080204" pitchFamily="34" charset="-128"/>
            </a:endParaRPr>
          </a:p>
        </p:txBody>
      </p:sp>
      <p:sp>
        <p:nvSpPr>
          <p:cNvPr id="21509" name="Slide Number Placeholder 1">
            <a:extLst>
              <a:ext uri="{FF2B5EF4-FFF2-40B4-BE49-F238E27FC236}">
                <a16:creationId xmlns:a16="http://schemas.microsoft.com/office/drawing/2014/main" id="{ED6A042D-50BD-47AA-8AD2-F03EAA13667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C752C73-AA27-4EC1-B7F0-63B51F0A9565}" type="slidenum">
              <a:rPr lang="en-US" altLang="en-US" sz="80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16</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pic>
        <p:nvPicPr>
          <p:cNvPr id="21510" name="Picture 5" descr="Picture1">
            <a:extLst>
              <a:ext uri="{FF2B5EF4-FFF2-40B4-BE49-F238E27FC236}">
                <a16:creationId xmlns:a16="http://schemas.microsoft.com/office/drawing/2014/main" id="{D666FF45-3CF2-4400-BBD0-5C2C4EDAFF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38" y="3733800"/>
            <a:ext cx="8143875"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D2D71531-28D6-4042-8B27-F323D8218AE8}"/>
              </a:ext>
            </a:extLst>
          </p:cNvPr>
          <p:cNvSpPr>
            <a:spLocks noGrp="1"/>
          </p:cNvSpPr>
          <p:nvPr>
            <p:ph type="title"/>
          </p:nvPr>
        </p:nvSpPr>
        <p:spPr>
          <a:xfrm>
            <a:off x="838200" y="801680"/>
            <a:ext cx="7570788" cy="914400"/>
          </a:xfrm>
        </p:spPr>
        <p:txBody>
          <a:bodyPr>
            <a:normAutofit/>
          </a:bodyPr>
          <a:lstStyle/>
          <a:p>
            <a:pPr eaLnBrk="1" fontAlgn="auto" hangingPunct="1">
              <a:spcAft>
                <a:spcPts val="0"/>
              </a:spcAft>
              <a:defRPr/>
            </a:pPr>
            <a:r>
              <a:rPr lang="en-US" altLang="en-US" b="1">
                <a:solidFill>
                  <a:schemeClr val="tx1">
                    <a:lumMod val="75000"/>
                    <a:lumOff val="25000"/>
                  </a:schemeClr>
                </a:solidFill>
                <a:latin typeface="Times New Roman"/>
                <a:ea typeface="ＭＳ Ｐゴシック"/>
                <a:cs typeface="Times New Roman"/>
              </a:rPr>
              <a:t>Program Compliance</a:t>
            </a:r>
          </a:p>
        </p:txBody>
      </p:sp>
      <p:sp>
        <p:nvSpPr>
          <p:cNvPr id="32771" name="Slide Number Placeholder 4">
            <a:extLst>
              <a:ext uri="{FF2B5EF4-FFF2-40B4-BE49-F238E27FC236}">
                <a16:creationId xmlns:a16="http://schemas.microsoft.com/office/drawing/2014/main" id="{A1C8A983-41F7-43E3-9592-D232932E3A9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1BC4284-D349-411F-AE42-FD5A2F4B225D}" type="slidenum">
              <a:rPr lang="en-US" altLang="en-US" sz="800" smtClean="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17</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sp>
        <p:nvSpPr>
          <p:cNvPr id="6" name="Rectangle 5">
            <a:extLst>
              <a:ext uri="{FF2B5EF4-FFF2-40B4-BE49-F238E27FC236}">
                <a16:creationId xmlns:a16="http://schemas.microsoft.com/office/drawing/2014/main" id="{31FADAE1-BA80-467B-B0CA-B7D798ACCF30}"/>
              </a:ext>
            </a:extLst>
          </p:cNvPr>
          <p:cNvSpPr/>
          <p:nvPr/>
        </p:nvSpPr>
        <p:spPr>
          <a:xfrm>
            <a:off x="838200" y="1742065"/>
            <a:ext cx="7570788" cy="4847481"/>
          </a:xfrm>
          <a:prstGeom prst="rect">
            <a:avLst/>
          </a:prstGeom>
        </p:spPr>
        <p:txBody>
          <a:bodyPr wrap="square" lIns="91440" tIns="45720" rIns="91440" bIns="45720" anchor="t">
            <a:spAutoFit/>
          </a:bodyPr>
          <a:lstStyle/>
          <a:p>
            <a:pPr algn="just">
              <a:defRPr/>
            </a:pPr>
            <a:r>
              <a:rPr lang="en-US" sz="1600">
                <a:solidFill>
                  <a:srgbClr val="000000"/>
                </a:solidFill>
                <a:latin typeface="Times New Roman"/>
                <a:cs typeface="Times New Roman"/>
              </a:rPr>
              <a:t>The Compliance &amp; Monitoring Department is responsible for ensuring all Federal Programs (CDBG, ESG, HOME &amp; HOPWA) administered by HCD comply with federal guidelines and cross-cutting regulations which are established by the U.S. Department of Housing and  Urban Development (HUD). The primary focus of  Compliance Monitoring is threefold:</a:t>
            </a:r>
          </a:p>
          <a:p>
            <a:pPr algn="just">
              <a:defRPr/>
            </a:pPr>
            <a:endParaRPr lang="en-US" sz="1600">
              <a:solidFill>
                <a:srgbClr val="000000"/>
              </a:solidFill>
              <a:latin typeface="Times New Roman" panose="02020603050405020304" pitchFamily="18" charset="0"/>
              <a:cs typeface="Times New Roman" panose="02020603050405020304" pitchFamily="18" charset="0"/>
            </a:endParaRPr>
          </a:p>
          <a:p>
            <a:pPr marL="285750" indent="-285750">
              <a:buClr>
                <a:schemeClr val="accent1"/>
              </a:buClr>
              <a:buFont typeface="Wingdings" panose="020B0604020202020204" pitchFamily="34" charset="0"/>
              <a:buChar char="v"/>
              <a:defRPr/>
            </a:pPr>
            <a:r>
              <a:rPr lang="en-US" sz="1600">
                <a:solidFill>
                  <a:srgbClr val="000000"/>
                </a:solidFill>
                <a:latin typeface="Times New Roman"/>
                <a:cs typeface="Times New Roman"/>
              </a:rPr>
              <a:t>Ensuring sub-recipients comply with grant guidelines and federal cross-cutting requirements, which include:</a:t>
            </a:r>
          </a:p>
          <a:p>
            <a:pPr algn="just">
              <a:defRPr/>
            </a:pPr>
            <a:endParaRPr lang="en-US" sz="1000">
              <a:solidFill>
                <a:srgbClr val="000000"/>
              </a:solidFill>
              <a:latin typeface="Times New Roman" panose="02020603050405020304" pitchFamily="18" charset="0"/>
              <a:cs typeface="Times New Roman" panose="02020603050405020304" pitchFamily="18" charset="0"/>
            </a:endParaRPr>
          </a:p>
          <a:p>
            <a:pPr algn="just">
              <a:defRPr/>
            </a:pPr>
            <a:r>
              <a:rPr lang="en-US" sz="1500">
                <a:solidFill>
                  <a:srgbClr val="000000"/>
                </a:solidFill>
                <a:latin typeface="Times New Roman"/>
                <a:cs typeface="Times New Roman"/>
              </a:rPr>
              <a:t>	- Program Eligible Activities</a:t>
            </a:r>
          </a:p>
          <a:p>
            <a:pPr algn="just">
              <a:defRPr/>
            </a:pPr>
            <a:r>
              <a:rPr lang="en-US" sz="1500">
                <a:solidFill>
                  <a:srgbClr val="000000"/>
                </a:solidFill>
                <a:latin typeface="Times New Roman"/>
                <a:cs typeface="Times New Roman"/>
              </a:rPr>
              <a:t>	- Serving Persons earning 80% or less of AMI</a:t>
            </a:r>
            <a:r>
              <a:rPr lang="en-US" sz="1200">
                <a:solidFill>
                  <a:srgbClr val="000000"/>
                </a:solidFill>
                <a:latin typeface="Times New Roman"/>
                <a:cs typeface="Times New Roman"/>
              </a:rPr>
              <a:t> (ex. Household earnings = less than ~$33K annually)</a:t>
            </a:r>
          </a:p>
          <a:p>
            <a:pPr algn="just">
              <a:defRPr/>
            </a:pPr>
            <a:r>
              <a:rPr lang="en-US" sz="1500">
                <a:solidFill>
                  <a:srgbClr val="000000"/>
                </a:solidFill>
                <a:latin typeface="Times New Roman"/>
                <a:cs typeface="Times New Roman"/>
              </a:rPr>
              <a:t>	- Ensuring Project Affordability Periods</a:t>
            </a:r>
          </a:p>
          <a:p>
            <a:pPr algn="just">
              <a:defRPr/>
            </a:pPr>
            <a:r>
              <a:rPr lang="en-US" sz="1500">
                <a:solidFill>
                  <a:srgbClr val="000000"/>
                </a:solidFill>
                <a:latin typeface="Times New Roman"/>
                <a:cs typeface="Times New Roman"/>
              </a:rPr>
              <a:t>	- Environmental Review</a:t>
            </a:r>
          </a:p>
          <a:p>
            <a:pPr algn="just">
              <a:defRPr/>
            </a:pPr>
            <a:r>
              <a:rPr lang="en-US" sz="1500">
                <a:solidFill>
                  <a:srgbClr val="000000"/>
                </a:solidFill>
                <a:latin typeface="Times New Roman"/>
                <a:cs typeface="Times New Roman"/>
              </a:rPr>
              <a:t>	- Labor Standards</a:t>
            </a:r>
          </a:p>
          <a:p>
            <a:pPr algn="just">
              <a:spcAft>
                <a:spcPts val="600"/>
              </a:spcAft>
              <a:defRPr/>
            </a:pPr>
            <a:r>
              <a:rPr lang="en-US" sz="1500">
                <a:solidFill>
                  <a:srgbClr val="000000"/>
                </a:solidFill>
                <a:latin typeface="Times New Roman"/>
                <a:cs typeface="Times New Roman"/>
              </a:rPr>
              <a:t>	- Americans with Disability Act Guidelines (ADA) &amp; Section 504</a:t>
            </a:r>
          </a:p>
          <a:p>
            <a:pPr marL="285750" indent="-285750" algn="just">
              <a:spcAft>
                <a:spcPts val="600"/>
              </a:spcAft>
              <a:buClr>
                <a:schemeClr val="accent1"/>
              </a:buClr>
              <a:buFont typeface="Wingdings" panose="020B0604020202020204" pitchFamily="34" charset="0"/>
              <a:buChar char="v"/>
              <a:defRPr/>
            </a:pPr>
            <a:r>
              <a:rPr lang="en-US" sz="1600">
                <a:solidFill>
                  <a:srgbClr val="000000"/>
                </a:solidFill>
                <a:latin typeface="Times New Roman"/>
                <a:cs typeface="Times New Roman"/>
              </a:rPr>
              <a:t>Monitoring programs and projects </a:t>
            </a:r>
          </a:p>
          <a:p>
            <a:pPr marL="285750" indent="-285750">
              <a:spcAft>
                <a:spcPts val="600"/>
              </a:spcAft>
              <a:buClr>
                <a:schemeClr val="accent1"/>
              </a:buClr>
              <a:buFont typeface="Wingdings" panose="020B0604020202020204" pitchFamily="34" charset="0"/>
              <a:buChar char="v"/>
              <a:defRPr/>
            </a:pPr>
            <a:r>
              <a:rPr lang="en-US" sz="1600">
                <a:solidFill>
                  <a:srgbClr val="000000"/>
                </a:solidFill>
                <a:latin typeface="Times New Roman"/>
                <a:cs typeface="Times New Roman"/>
              </a:rPr>
              <a:t>Providing technical assistance to internal program managers and external sub-recipients</a:t>
            </a:r>
          </a:p>
          <a:p>
            <a:pPr algn="just">
              <a:defRPr/>
            </a:pPr>
            <a:endParaRPr lang="en-US">
              <a:solidFill>
                <a:srgbClr val="000000"/>
              </a:solidFill>
              <a:latin typeface="Trebuchet MS" panose="020B0603020202020204" pitchFamily="34" charset="0"/>
            </a:endParaRPr>
          </a:p>
        </p:txBody>
      </p:sp>
    </p:spTree>
    <p:extLst>
      <p:ext uri="{BB962C8B-B14F-4D97-AF65-F5344CB8AC3E}">
        <p14:creationId xmlns:p14="http://schemas.microsoft.com/office/powerpoint/2010/main" val="9423643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FB67A-DFA8-481A-97BD-D15A8D0A0254}"/>
              </a:ext>
            </a:extLst>
          </p:cNvPr>
          <p:cNvSpPr>
            <a:spLocks noGrp="1"/>
          </p:cNvSpPr>
          <p:nvPr>
            <p:ph type="title"/>
          </p:nvPr>
        </p:nvSpPr>
        <p:spPr/>
        <p:txBody>
          <a:bodyPr>
            <a:normAutofit/>
          </a:bodyPr>
          <a:lstStyle/>
          <a:p>
            <a:r>
              <a:rPr lang="en-US" sz="4000" b="1">
                <a:latin typeface="Times New Roman" panose="02020603050405020304" pitchFamily="18" charset="0"/>
                <a:cs typeface="Times New Roman" panose="02020603050405020304" pitchFamily="18" charset="0"/>
              </a:rPr>
              <a:t>Contract Insurance Requirements</a:t>
            </a:r>
          </a:p>
        </p:txBody>
      </p:sp>
      <p:sp>
        <p:nvSpPr>
          <p:cNvPr id="3" name="Content Placeholder 2">
            <a:extLst>
              <a:ext uri="{FF2B5EF4-FFF2-40B4-BE49-F238E27FC236}">
                <a16:creationId xmlns:a16="http://schemas.microsoft.com/office/drawing/2014/main" id="{90285E79-5F32-4D05-97C4-9D1CB3F960CC}"/>
              </a:ext>
            </a:extLst>
          </p:cNvPr>
          <p:cNvSpPr>
            <a:spLocks noGrp="1"/>
          </p:cNvSpPr>
          <p:nvPr>
            <p:ph sz="half" idx="1"/>
          </p:nvPr>
        </p:nvSpPr>
        <p:spPr>
          <a:xfrm>
            <a:off x="822960" y="1845735"/>
            <a:ext cx="8230844" cy="4023359"/>
          </a:xfrm>
        </p:spPr>
        <p:txBody>
          <a:bodyPr vert="horz" lIns="0" tIns="45720" rIns="0" bIns="45720" rtlCol="0" anchor="t">
            <a:normAutofit/>
          </a:bodyPr>
          <a:lstStyle/>
          <a:p>
            <a:pPr>
              <a:buFont typeface="Wingdings" panose="020F0502020204030204" pitchFamily="34" charset="0"/>
              <a:buChar char="v"/>
            </a:pPr>
            <a:r>
              <a:rPr lang="en-US">
                <a:latin typeface="Times New Roman" panose="02020603050405020304" pitchFamily="18" charset="0"/>
                <a:cs typeface="Times New Roman" panose="02020603050405020304" pitchFamily="18" charset="0"/>
              </a:rPr>
              <a:t> </a:t>
            </a:r>
            <a:r>
              <a:rPr lang="en-US" sz="1800">
                <a:latin typeface="Times New Roman" panose="02020603050405020304" pitchFamily="18" charset="0"/>
                <a:cs typeface="Times New Roman" panose="02020603050405020304" pitchFamily="18" charset="0"/>
              </a:rPr>
              <a:t>All City of Memphis insurance requirements must be met at the time of contract.</a:t>
            </a:r>
          </a:p>
          <a:p>
            <a:pPr>
              <a:buFont typeface="Wingdings" panose="020F0502020204030204" pitchFamily="34" charset="0"/>
              <a:buChar char="v"/>
            </a:pPr>
            <a:r>
              <a:rPr lang="en-US">
                <a:latin typeface="Times New Roman" panose="02020603050405020304" pitchFamily="18" charset="0"/>
                <a:cs typeface="Times New Roman" panose="02020603050405020304" pitchFamily="18" charset="0"/>
              </a:rPr>
              <a:t> </a:t>
            </a:r>
            <a:r>
              <a:rPr lang="en-US" sz="1800">
                <a:latin typeface="Times New Roman" panose="02020603050405020304" pitchFamily="18" charset="0"/>
                <a:cs typeface="Times New Roman" panose="02020603050405020304" pitchFamily="18" charset="0"/>
              </a:rPr>
              <a:t>Approved Waivers</a:t>
            </a:r>
          </a:p>
          <a:p>
            <a:pPr marL="669290" lvl="2" indent="-285750">
              <a:buFont typeface="Wingdings" panose="05000000000000000000" pitchFamily="2" charset="2"/>
              <a:buChar char="§"/>
            </a:pPr>
            <a:r>
              <a:rPr lang="en-US" sz="1800">
                <a:latin typeface="Times New Roman" panose="02020603050405020304" pitchFamily="18" charset="0"/>
                <a:cs typeface="Times New Roman" panose="02020603050405020304" pitchFamily="18" charset="0"/>
              </a:rPr>
              <a:t> </a:t>
            </a:r>
            <a:r>
              <a:rPr lang="en-US" sz="1600">
                <a:latin typeface="Times New Roman" panose="02020603050405020304" pitchFamily="18" charset="0"/>
                <a:cs typeface="Times New Roman" panose="02020603050405020304" pitchFamily="18" charset="0"/>
              </a:rPr>
              <a:t>Automobile</a:t>
            </a:r>
          </a:p>
          <a:p>
            <a:pPr marL="669290" lvl="2" indent="-285750">
              <a:buFont typeface="Wingdings" panose="05000000000000000000" pitchFamily="2" charset="2"/>
              <a:buChar char="§"/>
            </a:pPr>
            <a:r>
              <a:rPr lang="en-US" sz="1600">
                <a:latin typeface="Times New Roman" panose="02020603050405020304" pitchFamily="18" charset="0"/>
                <a:cs typeface="Times New Roman" panose="02020603050405020304" pitchFamily="18" charset="0"/>
              </a:rPr>
              <a:t> Workmen's Comp</a:t>
            </a:r>
          </a:p>
          <a:p>
            <a:endParaRPr lang="en-US">
              <a:cs typeface="Calibri"/>
            </a:endParaRPr>
          </a:p>
        </p:txBody>
      </p:sp>
      <p:sp>
        <p:nvSpPr>
          <p:cNvPr id="4" name="Content Placeholder 3">
            <a:extLst>
              <a:ext uri="{FF2B5EF4-FFF2-40B4-BE49-F238E27FC236}">
                <a16:creationId xmlns:a16="http://schemas.microsoft.com/office/drawing/2014/main" id="{78839BE7-0461-48F8-9EFD-01BB13797B4D}"/>
              </a:ext>
            </a:extLst>
          </p:cNvPr>
          <p:cNvSpPr>
            <a:spLocks noGrp="1"/>
          </p:cNvSpPr>
          <p:nvPr>
            <p:ph sz="half" idx="2"/>
          </p:nvPr>
        </p:nvSpPr>
        <p:spPr>
          <a:xfrm>
            <a:off x="820825" y="4905595"/>
            <a:ext cx="7786099" cy="785602"/>
          </a:xfrm>
        </p:spPr>
        <p:txBody>
          <a:bodyPr vert="horz" lIns="0" tIns="45720" rIns="0" bIns="45720" rtlCol="0" anchor="t">
            <a:normAutofit/>
          </a:bodyPr>
          <a:lstStyle/>
          <a:p>
            <a:r>
              <a:rPr lang="en-US" sz="1800" i="1">
                <a:cs typeface="Calibri"/>
              </a:rPr>
              <a:t>Note: Program staff will review specific requirements during breakout sessions.</a:t>
            </a:r>
            <a:endParaRPr lang="en-US" sz="1800" i="1"/>
          </a:p>
        </p:txBody>
      </p:sp>
    </p:spTree>
    <p:extLst>
      <p:ext uri="{BB962C8B-B14F-4D97-AF65-F5344CB8AC3E}">
        <p14:creationId xmlns:p14="http://schemas.microsoft.com/office/powerpoint/2010/main" val="3626622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BD30C7ED-F2E0-436F-BB2A-B69DF88B2126}"/>
              </a:ext>
            </a:extLst>
          </p:cNvPr>
          <p:cNvSpPr>
            <a:spLocks noGrp="1"/>
          </p:cNvSpPr>
          <p:nvPr>
            <p:ph type="title"/>
          </p:nvPr>
        </p:nvSpPr>
        <p:spPr>
          <a:xfrm>
            <a:off x="822960" y="286603"/>
            <a:ext cx="7543800" cy="1450757"/>
          </a:xfrm>
        </p:spPr>
        <p:txBody>
          <a:bodyPr>
            <a:normAutofit/>
          </a:bodyPr>
          <a:lstStyle/>
          <a:p>
            <a:pPr fontAlgn="auto">
              <a:spcAft>
                <a:spcPts val="0"/>
              </a:spcAft>
              <a:defRPr/>
            </a:pPr>
            <a:r>
              <a:rPr lang="en-US" altLang="en-US" sz="4000" b="1">
                <a:latin typeface="Times New Roman" panose="02020603050405020304" pitchFamily="18" charset="0"/>
                <a:ea typeface="ＭＳ Ｐゴシック"/>
                <a:cs typeface="Times New Roman" panose="02020603050405020304" pitchFamily="18" charset="0"/>
              </a:rPr>
              <a:t>SCIF Application Components</a:t>
            </a:r>
          </a:p>
        </p:txBody>
      </p:sp>
      <p:sp>
        <p:nvSpPr>
          <p:cNvPr id="36868" name="Slide Number Placeholder 1">
            <a:extLst>
              <a:ext uri="{FF2B5EF4-FFF2-40B4-BE49-F238E27FC236}">
                <a16:creationId xmlns:a16="http://schemas.microsoft.com/office/drawing/2014/main" id="{CC360F4B-81D9-4E45-A012-CFBA0F7D431B}"/>
              </a:ext>
            </a:extLst>
          </p:cNvPr>
          <p:cNvSpPr>
            <a:spLocks noGrp="1" noChangeArrowheads="1"/>
          </p:cNvSpPr>
          <p:nvPr>
            <p:ph type="sldNum" sz="quarter" idx="12"/>
          </p:nvPr>
        </p:nvSpPr>
        <p:spPr bwMode="auto">
          <a:xfrm>
            <a:off x="7425343" y="6459785"/>
            <a:ext cx="98401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E368607F-D283-4BE7-8505-397A5C8BFBD8}" type="slidenum">
              <a:rPr lang="en-US" altLang="en-US">
                <a:latin typeface="Times New Roman" panose="02020603050405020304" pitchFamily="18" charset="0"/>
                <a:ea typeface="ＭＳ Ｐゴシック" panose="020B0600070205080204" pitchFamily="34" charset="-128"/>
              </a:rPr>
              <a:pPr fontAlgn="base">
                <a:spcBef>
                  <a:spcPct val="0"/>
                </a:spcBef>
                <a:spcAft>
                  <a:spcPts val="600"/>
                </a:spcAft>
              </a:pPr>
              <a:t>19</a:t>
            </a:fld>
            <a:endParaRPr lang="en-US" altLang="en-US">
              <a:latin typeface="Times New Roman" panose="02020603050405020304" pitchFamily="18" charset="0"/>
              <a:ea typeface="ＭＳ Ｐゴシック" panose="020B0600070205080204" pitchFamily="34" charset="-128"/>
            </a:endParaRPr>
          </a:p>
        </p:txBody>
      </p:sp>
      <p:graphicFrame>
        <p:nvGraphicFramePr>
          <p:cNvPr id="36870" name="Content Placeholder 3">
            <a:extLst>
              <a:ext uri="{FF2B5EF4-FFF2-40B4-BE49-F238E27FC236}">
                <a16:creationId xmlns:a16="http://schemas.microsoft.com/office/drawing/2014/main" id="{DC4C2CA3-EC47-4A4B-AC34-8B4EF643F7D0}"/>
              </a:ext>
            </a:extLst>
          </p:cNvPr>
          <p:cNvGraphicFramePr>
            <a:graphicFrameLocks noGrp="1"/>
          </p:cNvGraphicFramePr>
          <p:nvPr>
            <p:ph idx="1"/>
            <p:extLst>
              <p:ext uri="{D42A27DB-BD31-4B8C-83A1-F6EECF244321}">
                <p14:modId xmlns:p14="http://schemas.microsoft.com/office/powerpoint/2010/main" val="2401529838"/>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1A03258A-52C6-4288-AA56-C3262A0D25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9CDFFC-2D97-45B0-BDE4-1C829D0D73EC}"/>
              </a:ext>
            </a:extLst>
          </p:cNvPr>
          <p:cNvSpPr>
            <a:spLocks noGrp="1"/>
          </p:cNvSpPr>
          <p:nvPr>
            <p:ph type="title"/>
          </p:nvPr>
        </p:nvSpPr>
        <p:spPr>
          <a:xfrm>
            <a:off x="5894613" y="634946"/>
            <a:ext cx="2767693" cy="1450757"/>
          </a:xfrm>
        </p:spPr>
        <p:txBody>
          <a:bodyPr vert="horz" lIns="91440" tIns="45720" rIns="91440" bIns="45720" rtlCol="0" anchor="b">
            <a:normAutofit/>
          </a:bodyPr>
          <a:lstStyle/>
          <a:p>
            <a:r>
              <a:rPr lang="en-US" sz="3400" b="1"/>
              <a:t>Agency Budget Overview</a:t>
            </a:r>
          </a:p>
        </p:txBody>
      </p:sp>
      <p:pic>
        <p:nvPicPr>
          <p:cNvPr id="5" name="Picture 5">
            <a:extLst>
              <a:ext uri="{FF2B5EF4-FFF2-40B4-BE49-F238E27FC236}">
                <a16:creationId xmlns:a16="http://schemas.microsoft.com/office/drawing/2014/main" id="{C9C72C8F-0AEF-4795-B886-12E88666AF55}"/>
              </a:ext>
            </a:extLst>
          </p:cNvPr>
          <p:cNvPicPr>
            <a:picLocks noChangeAspect="1"/>
          </p:cNvPicPr>
          <p:nvPr/>
        </p:nvPicPr>
        <p:blipFill rotWithShape="1">
          <a:blip r:embed="rId2"/>
          <a:srcRect l="8279" r="18679" b="1"/>
          <a:stretch/>
        </p:blipFill>
        <p:spPr>
          <a:xfrm>
            <a:off x="475499" y="640081"/>
            <a:ext cx="5182351" cy="5314406"/>
          </a:xfrm>
          <a:prstGeom prst="rect">
            <a:avLst/>
          </a:prstGeom>
          <a:ln w="6350" cap="sq">
            <a:solidFill>
              <a:srgbClr val="000000"/>
            </a:solidFill>
            <a:miter lim="800000"/>
          </a:ln>
          <a:effectLst>
            <a:outerShdw blurRad="57150" dist="50800" dir="2700000" algn="tl" rotWithShape="0">
              <a:srgbClr val="000000">
                <a:alpha val="40000"/>
              </a:srgbClr>
            </a:outerShdw>
          </a:effectLst>
        </p:spPr>
      </p:pic>
      <p:cxnSp>
        <p:nvCxnSpPr>
          <p:cNvPr id="18" name="Straight Connector 17">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19107" y="2085703"/>
            <a:ext cx="267462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FE9CBBF-12BC-4101-9C2A-492AE1BD1D89}"/>
              </a:ext>
            </a:extLst>
          </p:cNvPr>
          <p:cNvSpPr>
            <a:spLocks noGrp="1"/>
          </p:cNvSpPr>
          <p:nvPr>
            <p:ph sz="half" idx="1"/>
          </p:nvPr>
        </p:nvSpPr>
        <p:spPr>
          <a:xfrm>
            <a:off x="5894613" y="2198914"/>
            <a:ext cx="2767693" cy="3670180"/>
          </a:xfrm>
        </p:spPr>
        <p:txBody>
          <a:bodyPr vert="horz" lIns="0" tIns="45720" rIns="0" bIns="45720" rtlCol="0" anchor="t">
            <a:normAutofit/>
          </a:bodyPr>
          <a:lstStyle/>
          <a:p>
            <a:pPr marL="90170" indent="-90170">
              <a:buFont typeface="Wingdings" panose="020F0502020204030204" pitchFamily="34" charset="0"/>
              <a:buChar char="v"/>
            </a:pPr>
            <a:r>
              <a:rPr lang="en-US">
                <a:cs typeface="Calibri"/>
              </a:rPr>
              <a:t> This is a </a:t>
            </a:r>
            <a:r>
              <a:rPr lang="en-US">
                <a:solidFill>
                  <a:srgbClr val="FF0000"/>
                </a:solidFill>
                <a:cs typeface="Calibri"/>
              </a:rPr>
              <a:t>threshold item</a:t>
            </a:r>
            <a:r>
              <a:rPr lang="en-US">
                <a:cs typeface="Calibri"/>
              </a:rPr>
              <a:t>. If not attached, your application will not be advanced for review.</a:t>
            </a:r>
            <a:endParaRPr lang="en-US"/>
          </a:p>
          <a:p>
            <a:pPr marL="90170" indent="-90170">
              <a:buFont typeface="Wingdings" panose="020F0502020204030204" pitchFamily="34" charset="0"/>
              <a:buChar char="v"/>
            </a:pPr>
            <a:r>
              <a:rPr lang="en-US"/>
              <a:t>Add where requested in the "</a:t>
            </a:r>
            <a:r>
              <a:rPr lang="en-US" b="1"/>
              <a:t>PROFILE </a:t>
            </a:r>
            <a:r>
              <a:rPr lang="en-US"/>
              <a:t>section".</a:t>
            </a:r>
            <a:endParaRPr lang="en-US">
              <a:cs typeface="Calibri"/>
            </a:endParaRPr>
          </a:p>
          <a:p>
            <a:pPr marL="90170" indent="-90170">
              <a:buFont typeface="Wingdings" panose="020F0502020204030204" pitchFamily="34" charset="0"/>
              <a:buChar char="v"/>
            </a:pPr>
            <a:r>
              <a:rPr lang="en-US"/>
              <a:t>This budget provides a view of your overall </a:t>
            </a:r>
            <a:r>
              <a:rPr lang="en-US" b="1"/>
              <a:t>AGENCY </a:t>
            </a:r>
            <a:r>
              <a:rPr lang="en-US"/>
              <a:t>financials (i.e., revenues, expenses, etc.)</a:t>
            </a:r>
            <a:endParaRPr lang="en-US">
              <a:cs typeface="Calibri"/>
            </a:endParaRPr>
          </a:p>
          <a:p>
            <a:pPr marL="90170" indent="-90170">
              <a:buFont typeface="Wingdings" panose="020F0502020204030204" pitchFamily="34" charset="0"/>
              <a:buChar char="v"/>
            </a:pPr>
            <a:endParaRPr lang="en-US">
              <a:cs typeface="Calibri"/>
            </a:endParaRPr>
          </a:p>
          <a:p>
            <a:pPr marL="0" indent="0">
              <a:buNone/>
            </a:pPr>
            <a:endParaRPr lang="en-US">
              <a:cs typeface="Calibri"/>
            </a:endParaRPr>
          </a:p>
        </p:txBody>
      </p:sp>
      <p:sp>
        <p:nvSpPr>
          <p:cNvPr id="20" name="Rectangle 19">
            <a:extLst>
              <a:ext uri="{FF2B5EF4-FFF2-40B4-BE49-F238E27FC236}">
                <a16:creationId xmlns:a16="http://schemas.microsoft.com/office/drawing/2014/main" id="{7D417315-0A35-4882-ABD2-ABE3C89E5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97652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043" y="457200"/>
            <a:ext cx="8455914"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 y="521208"/>
            <a:ext cx="8359902"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CD94CAC-D342-80C0-20A1-96B0158CB37F}"/>
              </a:ext>
            </a:extLst>
          </p:cNvPr>
          <p:cNvPicPr>
            <a:picLocks noChangeAspect="1"/>
          </p:cNvPicPr>
          <p:nvPr/>
        </p:nvPicPr>
        <p:blipFill rotWithShape="1">
          <a:blip r:embed="rId2"/>
          <a:srcRect l="49999" t="9661" r="1"/>
          <a:stretch/>
        </p:blipFill>
        <p:spPr>
          <a:xfrm>
            <a:off x="392049" y="1083076"/>
            <a:ext cx="8359902" cy="5253716"/>
          </a:xfrm>
          <a:prstGeom prst="rect">
            <a:avLst/>
          </a:prstGeom>
        </p:spPr>
      </p:pic>
    </p:spTree>
    <p:extLst>
      <p:ext uri="{BB962C8B-B14F-4D97-AF65-F5344CB8AC3E}">
        <p14:creationId xmlns:p14="http://schemas.microsoft.com/office/powerpoint/2010/main" val="33101291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18">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0">
            <a:extLst>
              <a:ext uri="{FF2B5EF4-FFF2-40B4-BE49-F238E27FC236}">
                <a16:creationId xmlns:a16="http://schemas.microsoft.com/office/drawing/2014/main" id="{1A03258A-52C6-4288-AA56-C3262A0D25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2" name="Straight Connector 22">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536CF0D-7619-44EE-BD11-5900D14C554A}"/>
              </a:ext>
            </a:extLst>
          </p:cNvPr>
          <p:cNvSpPr>
            <a:spLocks noGrp="1"/>
          </p:cNvSpPr>
          <p:nvPr>
            <p:ph type="title"/>
          </p:nvPr>
        </p:nvSpPr>
        <p:spPr>
          <a:xfrm>
            <a:off x="822960" y="286603"/>
            <a:ext cx="7543800" cy="1450757"/>
          </a:xfrm>
        </p:spPr>
        <p:txBody>
          <a:bodyPr vert="horz" lIns="91440" tIns="45720" rIns="91440" bIns="45720" rtlCol="0" anchor="b">
            <a:normAutofit/>
          </a:bodyPr>
          <a:lstStyle/>
          <a:p>
            <a:r>
              <a:rPr lang="en-US" b="1"/>
              <a:t>Program Budget Overview</a:t>
            </a:r>
          </a:p>
        </p:txBody>
      </p:sp>
      <p:sp>
        <p:nvSpPr>
          <p:cNvPr id="3" name="Content Placeholder 2">
            <a:extLst>
              <a:ext uri="{FF2B5EF4-FFF2-40B4-BE49-F238E27FC236}">
                <a16:creationId xmlns:a16="http://schemas.microsoft.com/office/drawing/2014/main" id="{0E4313F5-F41F-4D3A-B1D2-4C60890997C1}"/>
              </a:ext>
            </a:extLst>
          </p:cNvPr>
          <p:cNvSpPr>
            <a:spLocks noGrp="1"/>
          </p:cNvSpPr>
          <p:nvPr>
            <p:ph sz="half" idx="1"/>
          </p:nvPr>
        </p:nvSpPr>
        <p:spPr>
          <a:xfrm>
            <a:off x="822959" y="1845734"/>
            <a:ext cx="4841240" cy="4023360"/>
          </a:xfrm>
        </p:spPr>
        <p:txBody>
          <a:bodyPr vert="horz" lIns="0" tIns="45720" rIns="0" bIns="45720" rtlCol="0" anchor="t">
            <a:normAutofit/>
          </a:bodyPr>
          <a:lstStyle/>
          <a:p>
            <a:pPr>
              <a:buFont typeface="Wingdings" panose="020F0502020204030204" pitchFamily="34" charset="0"/>
              <a:buChar char="v"/>
            </a:pPr>
            <a:r>
              <a:rPr lang="en-US"/>
              <a:t> This is a </a:t>
            </a:r>
            <a:r>
              <a:rPr lang="en-US" b="1">
                <a:solidFill>
                  <a:srgbClr val="FF0000"/>
                </a:solidFill>
              </a:rPr>
              <a:t>threshold </a:t>
            </a:r>
            <a:r>
              <a:rPr lang="en-US"/>
              <a:t>item. If not attached, application will not be advanced for review.</a:t>
            </a:r>
            <a:endParaRPr lang="en-US">
              <a:cs typeface="Calibri"/>
            </a:endParaRPr>
          </a:p>
          <a:p>
            <a:pPr>
              <a:buFont typeface="Wingdings" panose="020F0502020204030204" pitchFamily="34" charset="0"/>
              <a:buChar char="v"/>
            </a:pPr>
            <a:r>
              <a:rPr lang="en-US"/>
              <a:t> Complete in the "</a:t>
            </a:r>
            <a:r>
              <a:rPr lang="en-US" b="1"/>
              <a:t>Program/Application"</a:t>
            </a:r>
            <a:r>
              <a:rPr lang="en-US"/>
              <a:t> Section ONLY. </a:t>
            </a:r>
            <a:endParaRPr lang="en-US">
              <a:cs typeface="Calibri" panose="020F0502020204030204"/>
            </a:endParaRPr>
          </a:p>
          <a:p>
            <a:pPr>
              <a:buFont typeface="Wingdings" panose="020F0502020204030204" pitchFamily="34" charset="0"/>
              <a:buChar char="v"/>
            </a:pPr>
            <a:r>
              <a:rPr lang="en-US"/>
              <a:t> This budget is specific to the PROGRAM activities being proposed (i.e., staffing, utilities, travel, etc.).</a:t>
            </a:r>
            <a:endParaRPr lang="en-US">
              <a:cs typeface="Calibri" panose="020F0502020204030204"/>
            </a:endParaRPr>
          </a:p>
          <a:p>
            <a:pPr>
              <a:buFont typeface="Wingdings" panose="020F0502020204030204" pitchFamily="34" charset="0"/>
              <a:buChar char="v"/>
            </a:pPr>
            <a:endParaRPr lang="en-US">
              <a:cs typeface="Calibri" panose="020F0502020204030204"/>
            </a:endParaRPr>
          </a:p>
        </p:txBody>
      </p:sp>
      <p:pic>
        <p:nvPicPr>
          <p:cNvPr id="5" name="Picture 5">
            <a:extLst>
              <a:ext uri="{FF2B5EF4-FFF2-40B4-BE49-F238E27FC236}">
                <a16:creationId xmlns:a16="http://schemas.microsoft.com/office/drawing/2014/main" id="{1E1C1FB6-F724-4DE7-A297-D893C2E9BF8F}"/>
              </a:ext>
            </a:extLst>
          </p:cNvPr>
          <p:cNvPicPr>
            <a:picLocks noGrp="1" noChangeAspect="1"/>
          </p:cNvPicPr>
          <p:nvPr>
            <p:ph sz="half" idx="2"/>
          </p:nvPr>
        </p:nvPicPr>
        <p:blipFill rotWithShape="1">
          <a:blip r:embed="rId2"/>
          <a:srcRect l="11568" r="48664" b="-1"/>
          <a:stretch/>
        </p:blipFill>
        <p:spPr>
          <a:xfrm>
            <a:off x="6015427" y="1916318"/>
            <a:ext cx="2351332" cy="3471012"/>
          </a:xfrm>
          <a:prstGeom prst="rect">
            <a:avLst/>
          </a:prstGeom>
          <a:ln w="6350">
            <a:solidFill>
              <a:schemeClr val="tx1"/>
            </a:solidFill>
          </a:ln>
        </p:spPr>
      </p:pic>
    </p:spTree>
    <p:extLst>
      <p:ext uri="{BB962C8B-B14F-4D97-AF65-F5344CB8AC3E}">
        <p14:creationId xmlns:p14="http://schemas.microsoft.com/office/powerpoint/2010/main" val="5177614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043" y="457200"/>
            <a:ext cx="8455914"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 y="521208"/>
            <a:ext cx="8359902"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8F87AEA-5783-1ECD-BAE2-46D7ABE0A163}"/>
              </a:ext>
            </a:extLst>
          </p:cNvPr>
          <p:cNvPicPr>
            <a:picLocks noChangeAspect="1"/>
          </p:cNvPicPr>
          <p:nvPr/>
        </p:nvPicPr>
        <p:blipFill rotWithShape="1">
          <a:blip r:embed="rId2"/>
          <a:srcRect l="50000" t="9814" b="3937"/>
          <a:stretch/>
        </p:blipFill>
        <p:spPr>
          <a:xfrm>
            <a:off x="392049" y="1091952"/>
            <a:ext cx="8359902" cy="5015885"/>
          </a:xfrm>
          <a:prstGeom prst="rect">
            <a:avLst/>
          </a:prstGeom>
        </p:spPr>
      </p:pic>
    </p:spTree>
    <p:extLst>
      <p:ext uri="{BB962C8B-B14F-4D97-AF65-F5344CB8AC3E}">
        <p14:creationId xmlns:p14="http://schemas.microsoft.com/office/powerpoint/2010/main" val="2395222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AE941A89-F036-455B-819C-7CAE9DDDAFB2}"/>
              </a:ext>
            </a:extLst>
          </p:cNvPr>
          <p:cNvSpPr>
            <a:spLocks noGrp="1"/>
          </p:cNvSpPr>
          <p:nvPr>
            <p:ph type="title"/>
          </p:nvPr>
        </p:nvSpPr>
        <p:spPr/>
        <p:txBody>
          <a:bodyPr>
            <a:normAutofit/>
          </a:bodyPr>
          <a:lstStyle/>
          <a:p>
            <a:pPr fontAlgn="auto">
              <a:spcAft>
                <a:spcPts val="0"/>
              </a:spcAft>
              <a:defRPr/>
            </a:pPr>
            <a:r>
              <a:rPr lang="en-US" altLang="en-US" sz="4000" b="1">
                <a:latin typeface="Times New Roman" panose="02020603050405020304" pitchFamily="18" charset="0"/>
                <a:ea typeface="ＭＳ Ｐゴシック"/>
                <a:cs typeface="Times New Roman" panose="02020603050405020304" pitchFamily="18" charset="0"/>
              </a:rPr>
              <a:t>SCIF Application Review</a:t>
            </a:r>
          </a:p>
        </p:txBody>
      </p:sp>
      <p:graphicFrame>
        <p:nvGraphicFramePr>
          <p:cNvPr id="48134" name="Content Placeholder 3">
            <a:extLst>
              <a:ext uri="{FF2B5EF4-FFF2-40B4-BE49-F238E27FC236}">
                <a16:creationId xmlns:a16="http://schemas.microsoft.com/office/drawing/2014/main" id="{A27E1E79-12EC-4E9E-86B0-D9237B306792}"/>
              </a:ext>
            </a:extLst>
          </p:cNvPr>
          <p:cNvGraphicFramePr>
            <a:graphicFrameLocks noGrp="1"/>
          </p:cNvGraphicFramePr>
          <p:nvPr>
            <p:ph idx="1"/>
            <p:extLst>
              <p:ext uri="{D42A27DB-BD31-4B8C-83A1-F6EECF244321}">
                <p14:modId xmlns:p14="http://schemas.microsoft.com/office/powerpoint/2010/main" val="2096047770"/>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8132" name="Slide Number Placeholder 1">
            <a:extLst>
              <a:ext uri="{FF2B5EF4-FFF2-40B4-BE49-F238E27FC236}">
                <a16:creationId xmlns:a16="http://schemas.microsoft.com/office/drawing/2014/main" id="{4F7CE616-5AF3-4779-B61A-6A9A320ACEF6}"/>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E308FBCC-9F1D-46CA-BB39-11D912F16F44}" type="slidenum">
              <a:rPr lang="en-US" altLang="en-US">
                <a:latin typeface="Times New Roman" panose="02020603050405020304" pitchFamily="18" charset="0"/>
                <a:ea typeface="ＭＳ Ｐゴシック" panose="020B0600070205080204" pitchFamily="34" charset="-128"/>
              </a:rPr>
              <a:pPr fontAlgn="base">
                <a:spcBef>
                  <a:spcPct val="0"/>
                </a:spcBef>
                <a:spcAft>
                  <a:spcPts val="600"/>
                </a:spcAft>
              </a:pPr>
              <a:t>24</a:t>
            </a:fld>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71D8C63F-D8D2-4278-89BB-F74512FF26FE}"/>
              </a:ext>
            </a:extLst>
          </p:cNvPr>
          <p:cNvSpPr>
            <a:spLocks noGrp="1"/>
          </p:cNvSpPr>
          <p:nvPr>
            <p:ph type="title"/>
          </p:nvPr>
        </p:nvSpPr>
        <p:spPr>
          <a:xfrm>
            <a:off x="822960" y="286603"/>
            <a:ext cx="7543800" cy="1450757"/>
          </a:xfrm>
        </p:spPr>
        <p:txBody>
          <a:bodyPr>
            <a:normAutofit/>
          </a:bodyPr>
          <a:lstStyle/>
          <a:p>
            <a:pPr fontAlgn="auto">
              <a:spcAft>
                <a:spcPts val="600"/>
              </a:spcAft>
              <a:defRPr/>
            </a:pPr>
            <a:r>
              <a:rPr lang="en-US" altLang="en-US" sz="4000">
                <a:latin typeface="Times New Roman" panose="02020603050405020304" pitchFamily="18" charset="0"/>
                <a:ea typeface="ＭＳ Ｐゴシック"/>
                <a:cs typeface="Times New Roman" panose="02020603050405020304" pitchFamily="18" charset="0"/>
              </a:rPr>
              <a:t>SCIF Submission Requirements</a:t>
            </a:r>
            <a:endParaRPr lang="en-US" sz="4000">
              <a:latin typeface="Times New Roman" panose="02020603050405020304" pitchFamily="18" charset="0"/>
              <a:cs typeface="Times New Roman" panose="02020603050405020304" pitchFamily="18" charset="0"/>
            </a:endParaRPr>
          </a:p>
        </p:txBody>
      </p:sp>
      <p:sp>
        <p:nvSpPr>
          <p:cNvPr id="34820" name="Slide Number Placeholder 1">
            <a:extLst>
              <a:ext uri="{FF2B5EF4-FFF2-40B4-BE49-F238E27FC236}">
                <a16:creationId xmlns:a16="http://schemas.microsoft.com/office/drawing/2014/main" id="{A4D9D86F-7F4D-4E0B-B9E5-39AA0CDF114D}"/>
              </a:ext>
            </a:extLst>
          </p:cNvPr>
          <p:cNvSpPr>
            <a:spLocks noGrp="1" noChangeArrowheads="1"/>
          </p:cNvSpPr>
          <p:nvPr>
            <p:ph type="sldNum" sz="quarter" idx="12"/>
          </p:nvPr>
        </p:nvSpPr>
        <p:spPr bwMode="auto">
          <a:xfrm>
            <a:off x="7425343" y="6459785"/>
            <a:ext cx="98401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499ADAB4-96EC-4AC8-AD25-6E6EEBCD56F4}" type="slidenum">
              <a:rPr lang="en-US" altLang="en-US">
                <a:latin typeface="Times New Roman" panose="02020603050405020304" pitchFamily="18" charset="0"/>
                <a:ea typeface="ＭＳ Ｐゴシック" panose="020B0600070205080204" pitchFamily="34" charset="-128"/>
              </a:rPr>
              <a:pPr fontAlgn="base">
                <a:spcBef>
                  <a:spcPct val="0"/>
                </a:spcBef>
                <a:spcAft>
                  <a:spcPts val="600"/>
                </a:spcAft>
              </a:pPr>
              <a:t>25</a:t>
            </a:fld>
            <a:endParaRPr lang="en-US" altLang="en-US">
              <a:latin typeface="Times New Roman" panose="02020603050405020304" pitchFamily="18" charset="0"/>
              <a:ea typeface="ＭＳ Ｐゴシック" panose="020B0600070205080204" pitchFamily="34" charset="-128"/>
            </a:endParaRPr>
          </a:p>
        </p:txBody>
      </p:sp>
      <p:graphicFrame>
        <p:nvGraphicFramePr>
          <p:cNvPr id="34822" name="Content Placeholder 3">
            <a:extLst>
              <a:ext uri="{FF2B5EF4-FFF2-40B4-BE49-F238E27FC236}">
                <a16:creationId xmlns:a16="http://schemas.microsoft.com/office/drawing/2014/main" id="{B848A243-38FF-4A09-92A4-9F1840CEB11A}"/>
              </a:ext>
            </a:extLst>
          </p:cNvPr>
          <p:cNvGraphicFramePr>
            <a:graphicFrameLocks noGrp="1"/>
          </p:cNvGraphicFramePr>
          <p:nvPr>
            <p:ph idx="1"/>
            <p:extLst>
              <p:ext uri="{D42A27DB-BD31-4B8C-83A1-F6EECF244321}">
                <p14:modId xmlns:p14="http://schemas.microsoft.com/office/powerpoint/2010/main" val="281723381"/>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99000"/>
                <a:satMod val="140000"/>
              </a:schemeClr>
            </a:gs>
            <a:gs pos="65000">
              <a:schemeClr val="bg2">
                <a:tint val="100000"/>
                <a:shade val="80000"/>
                <a:satMod val="130000"/>
              </a:schemeClr>
            </a:gs>
            <a:gs pos="100000">
              <a:schemeClr val="bg2">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0" name="Straight Connector 39">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30" y="4953000"/>
            <a:ext cx="9141714"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45">
            <a:extLst>
              <a:ext uri="{FF2B5EF4-FFF2-40B4-BE49-F238E27FC236}">
                <a16:creationId xmlns:a16="http://schemas.microsoft.com/office/drawing/2014/main" id="{1F3985C0-E548-44D2-B30E-F3E42DADE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0" y="0"/>
            <a:ext cx="9141714" cy="4970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EF963D55-39AB-4C43-9246-D2B6A9E96E5F}"/>
              </a:ext>
            </a:extLst>
          </p:cNvPr>
          <p:cNvSpPr txBox="1"/>
          <p:nvPr/>
        </p:nvSpPr>
        <p:spPr>
          <a:xfrm>
            <a:off x="1" y="2323426"/>
            <a:ext cx="9069648" cy="3892168"/>
          </a:xfrm>
          <a:prstGeom prst="rect">
            <a:avLst/>
          </a:prstGeom>
        </p:spPr>
        <p:txBody>
          <a:bodyPr vert="horz" lIns="91440" tIns="45720" rIns="91440" bIns="45720" rtlCol="0" anchor="b">
            <a:normAutofit/>
          </a:bodyPr>
          <a:lstStyle/>
          <a:p>
            <a:pPr defTabSz="914400" eaLnBrk="1" hangingPunct="1">
              <a:lnSpc>
                <a:spcPct val="85000"/>
              </a:lnSpc>
              <a:spcAft>
                <a:spcPts val="600"/>
              </a:spcAft>
            </a:pPr>
            <a:r>
              <a:rPr lang="en-US" altLang="en-US" sz="6000" b="1" spc="-50">
                <a:solidFill>
                  <a:srgbClr val="FFFFFF"/>
                </a:solidFill>
                <a:latin typeface="+mj-lt"/>
                <a:ea typeface="+mj-ea"/>
                <a:cs typeface="+mj-cs"/>
              </a:rPr>
              <a:t>Submitting Your Grant</a:t>
            </a:r>
          </a:p>
          <a:p>
            <a:pPr defTabSz="914400" eaLnBrk="1" hangingPunct="1">
              <a:lnSpc>
                <a:spcPct val="85000"/>
              </a:lnSpc>
              <a:spcAft>
                <a:spcPts val="600"/>
              </a:spcAft>
            </a:pPr>
            <a:r>
              <a:rPr lang="en-US" altLang="en-US" sz="6000" b="1" spc="-50">
                <a:solidFill>
                  <a:srgbClr val="FFFFFF"/>
                </a:solidFill>
                <a:latin typeface="+mj-lt"/>
                <a:ea typeface="+mj-ea"/>
                <a:cs typeface="+mj-cs"/>
              </a:rPr>
              <a:t>  </a:t>
            </a:r>
            <a:br>
              <a:rPr lang="en-US" altLang="en-US" sz="6800" b="1" spc="-50">
                <a:solidFill>
                  <a:srgbClr val="FFFFFF"/>
                </a:solidFill>
                <a:latin typeface="+mj-lt"/>
                <a:ea typeface="+mj-ea"/>
                <a:cs typeface="+mj-cs"/>
              </a:rPr>
            </a:br>
            <a:r>
              <a:rPr lang="en-US" altLang="en-US" sz="3200" spc="-50">
                <a:solidFill>
                  <a:srgbClr val="FFFFFF"/>
                </a:solidFill>
                <a:latin typeface="+mj-lt"/>
                <a:ea typeface="+mj-ea"/>
                <a:cs typeface="+mj-cs"/>
              </a:rPr>
              <a:t>FY25</a:t>
            </a:r>
            <a:endParaRPr lang="en-US" sz="6800" spc="-50">
              <a:solidFill>
                <a:srgbClr val="FFFFFF"/>
              </a:solidFill>
              <a:latin typeface="+mj-lt"/>
              <a:ea typeface="+mj-ea"/>
              <a:cs typeface="+mj-cs"/>
            </a:endParaRPr>
          </a:p>
        </p:txBody>
      </p:sp>
    </p:spTree>
    <p:extLst>
      <p:ext uri="{BB962C8B-B14F-4D97-AF65-F5344CB8AC3E}">
        <p14:creationId xmlns:p14="http://schemas.microsoft.com/office/powerpoint/2010/main" val="1810284959"/>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C8592748-2B49-4617-9D7F-4A7F05AE7611}"/>
              </a:ext>
            </a:extLst>
          </p:cNvPr>
          <p:cNvSpPr>
            <a:spLocks noGrp="1"/>
          </p:cNvSpPr>
          <p:nvPr>
            <p:ph type="title"/>
          </p:nvPr>
        </p:nvSpPr>
        <p:spPr/>
        <p:txBody>
          <a:bodyPr>
            <a:normAutofit/>
          </a:bodyPr>
          <a:lstStyle/>
          <a:p>
            <a:pPr fontAlgn="auto">
              <a:spcAft>
                <a:spcPts val="0"/>
              </a:spcAft>
              <a:defRPr/>
            </a:pPr>
            <a:r>
              <a:rPr lang="en-US" altLang="en-US" b="1">
                <a:latin typeface="Times New Roman" panose="02020603050405020304" pitchFamily="18" charset="0"/>
                <a:ea typeface="ＭＳ Ｐゴシック"/>
                <a:cs typeface="Times New Roman" panose="02020603050405020304" pitchFamily="18" charset="0"/>
              </a:rPr>
              <a:t>Electronic Submission Process</a:t>
            </a:r>
          </a:p>
        </p:txBody>
      </p:sp>
      <p:sp>
        <p:nvSpPr>
          <p:cNvPr id="39940" name="Slide Number Placeholder 1">
            <a:extLst>
              <a:ext uri="{FF2B5EF4-FFF2-40B4-BE49-F238E27FC236}">
                <a16:creationId xmlns:a16="http://schemas.microsoft.com/office/drawing/2014/main" id="{A4A14FE8-40E4-4B82-8437-D71FEF2658ED}"/>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05B16F3D-D88D-4AEF-B1EF-4A417CA2B92A}" type="slidenum">
              <a:rPr lang="en-US" altLang="en-US">
                <a:latin typeface="Times New Roman" panose="02020603050405020304" pitchFamily="18" charset="0"/>
                <a:ea typeface="ＭＳ Ｐゴシック" panose="020B0600070205080204" pitchFamily="34" charset="-128"/>
              </a:rPr>
              <a:pPr fontAlgn="base">
                <a:spcBef>
                  <a:spcPct val="0"/>
                </a:spcBef>
                <a:spcAft>
                  <a:spcPts val="600"/>
                </a:spcAft>
              </a:pPr>
              <a:t>27</a:t>
            </a:fld>
            <a:endParaRPr lang="en-US" altLang="en-US">
              <a:latin typeface="Times New Roman" panose="02020603050405020304" pitchFamily="18" charset="0"/>
              <a:ea typeface="ＭＳ Ｐゴシック" panose="020B0600070205080204" pitchFamily="34" charset="-128"/>
            </a:endParaRPr>
          </a:p>
        </p:txBody>
      </p:sp>
      <p:graphicFrame>
        <p:nvGraphicFramePr>
          <p:cNvPr id="39944" name="Content Placeholder 2">
            <a:extLst>
              <a:ext uri="{FF2B5EF4-FFF2-40B4-BE49-F238E27FC236}">
                <a16:creationId xmlns:a16="http://schemas.microsoft.com/office/drawing/2014/main" id="{D24A37BC-B712-47A7-BC86-F98E116ADC8D}"/>
              </a:ext>
            </a:extLst>
          </p:cNvPr>
          <p:cNvGraphicFramePr/>
          <p:nvPr>
            <p:extLst>
              <p:ext uri="{D42A27DB-BD31-4B8C-83A1-F6EECF244321}">
                <p14:modId xmlns:p14="http://schemas.microsoft.com/office/powerpoint/2010/main" val="3501769615"/>
              </p:ext>
            </p:extLst>
          </p:nvPr>
        </p:nvGraphicFramePr>
        <p:xfrm>
          <a:off x="822722" y="2098515"/>
          <a:ext cx="7543800" cy="40714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5">
            <a:extLst>
              <a:ext uri="{FF2B5EF4-FFF2-40B4-BE49-F238E27FC236}">
                <a16:creationId xmlns:a16="http://schemas.microsoft.com/office/drawing/2014/main" id="{FC42BF16-0843-4AC4-AA44-94689A7E2C0A}"/>
              </a:ext>
            </a:extLst>
          </p:cNvPr>
          <p:cNvSpPr>
            <a:spLocks noGrp="1"/>
          </p:cNvSpPr>
          <p:nvPr>
            <p:ph type="title"/>
          </p:nvPr>
        </p:nvSpPr>
        <p:spPr>
          <a:xfrm>
            <a:off x="799080" y="436933"/>
            <a:ext cx="7547044" cy="824045"/>
          </a:xfrm>
        </p:spPr>
        <p:txBody>
          <a:bodyPr>
            <a:normAutofit/>
          </a:bodyPr>
          <a:lstStyle/>
          <a:p>
            <a:pPr algn="ctr">
              <a:defRPr/>
            </a:pPr>
            <a:r>
              <a:rPr lang="en-US" altLang="en-US" sz="4000" b="1">
                <a:latin typeface="Times New Roman"/>
                <a:ea typeface="ＭＳ Ｐゴシック"/>
                <a:cs typeface="Times New Roman"/>
              </a:rPr>
              <a:t>Neighborly Application Portal</a:t>
            </a:r>
            <a:endParaRPr lang="en-US" altLang="en-US" sz="3600">
              <a:ea typeface="ＭＳ Ｐゴシック"/>
              <a:cs typeface="Calibri Light"/>
            </a:endParaRPr>
          </a:p>
        </p:txBody>
      </p:sp>
      <p:sp>
        <p:nvSpPr>
          <p:cNvPr id="40963" name="Slide Number Placeholder 1">
            <a:extLst>
              <a:ext uri="{FF2B5EF4-FFF2-40B4-BE49-F238E27FC236}">
                <a16:creationId xmlns:a16="http://schemas.microsoft.com/office/drawing/2014/main" id="{8E2BCB8B-C60D-484F-8011-CA3315BE3C4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6F803E5-EB2F-44AE-B533-B12ADB39E6BB}" type="slidenum">
              <a:rPr lang="en-US" altLang="en-US" sz="800" smtClean="0">
                <a:solidFill>
                  <a:srgbClr val="595959"/>
                </a:solidFill>
                <a:latin typeface="Times New Roman" panose="02020603050405020304" pitchFamily="18" charset="0"/>
                <a:ea typeface="ＭＳ Ｐゴシック" panose="020B0600070205080204" pitchFamily="34" charset="-128"/>
              </a:rPr>
              <a:pPr fontAlgn="base">
                <a:spcBef>
                  <a:spcPct val="0"/>
                </a:spcBef>
                <a:spcAft>
                  <a:spcPct val="0"/>
                </a:spcAft>
              </a:pPr>
              <a:t>28</a:t>
            </a:fld>
            <a:endParaRPr lang="en-US" altLang="en-US" sz="800">
              <a:solidFill>
                <a:srgbClr val="595959"/>
              </a:solidFill>
              <a:latin typeface="Times New Roman" panose="02020603050405020304" pitchFamily="18" charset="0"/>
              <a:ea typeface="ＭＳ Ｐゴシック" panose="020B0600070205080204" pitchFamily="34" charset="-128"/>
            </a:endParaRPr>
          </a:p>
        </p:txBody>
      </p:sp>
      <p:pic>
        <p:nvPicPr>
          <p:cNvPr id="2" name="Picture 1">
            <a:extLst>
              <a:ext uri="{FF2B5EF4-FFF2-40B4-BE49-F238E27FC236}">
                <a16:creationId xmlns:a16="http://schemas.microsoft.com/office/drawing/2014/main" id="{06E36CF7-DB43-4745-22E0-F46027B4F9E7}"/>
              </a:ext>
            </a:extLst>
          </p:cNvPr>
          <p:cNvPicPr>
            <a:picLocks noChangeAspect="1"/>
          </p:cNvPicPr>
          <p:nvPr/>
        </p:nvPicPr>
        <p:blipFill rotWithShape="1">
          <a:blip r:embed="rId2"/>
          <a:srcRect l="50172" t="9895" r="-459" b="3158"/>
          <a:stretch/>
        </p:blipFill>
        <p:spPr>
          <a:xfrm>
            <a:off x="706583" y="1272267"/>
            <a:ext cx="7854643" cy="4775011"/>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B34D630D-6700-4F74-98F8-04CA9C007572}"/>
              </a:ext>
            </a:extLst>
          </p:cNvPr>
          <p:cNvSpPr>
            <a:spLocks noGrp="1"/>
          </p:cNvSpPr>
          <p:nvPr>
            <p:ph type="title"/>
          </p:nvPr>
        </p:nvSpPr>
        <p:spPr>
          <a:xfrm>
            <a:off x="156296" y="516835"/>
            <a:ext cx="2782192" cy="5772840"/>
          </a:xfrm>
        </p:spPr>
        <p:txBody>
          <a:bodyPr anchor="ctr">
            <a:normAutofit/>
          </a:bodyPr>
          <a:lstStyle/>
          <a:p>
            <a:pPr algn="ctr" fontAlgn="auto">
              <a:spcAft>
                <a:spcPts val="0"/>
              </a:spcAft>
              <a:defRPr/>
            </a:pPr>
            <a:r>
              <a:rPr lang="en-US" altLang="en-US" sz="2800" b="1">
                <a:solidFill>
                  <a:schemeClr val="tx1"/>
                </a:solidFill>
                <a:latin typeface="Times New Roman"/>
                <a:ea typeface="ＭＳ Ｐゴシック"/>
                <a:cs typeface="Times New Roman"/>
              </a:rPr>
              <a:t>Electronic Submission Process Trainings</a:t>
            </a:r>
            <a:br>
              <a:rPr lang="en-US" altLang="en-US" sz="2800" b="1">
                <a:latin typeface="Times New Roman" panose="02020603050405020304" pitchFamily="18" charset="0"/>
                <a:ea typeface="ＭＳ Ｐゴシック"/>
                <a:cs typeface="Times New Roman" panose="02020603050405020304" pitchFamily="18" charset="0"/>
              </a:rPr>
            </a:br>
            <a:br>
              <a:rPr lang="en-US" altLang="en-US" sz="3100" b="1">
                <a:ea typeface="ＭＳ Ｐゴシック" panose="020B0600070205080204" pitchFamily="34" charset="-128"/>
                <a:cs typeface="Calibri Light"/>
              </a:rPr>
            </a:br>
            <a:endParaRPr lang="en-US" altLang="en-US" sz="3100" b="1">
              <a:solidFill>
                <a:schemeClr val="tx1"/>
              </a:solidFill>
              <a:ea typeface="ＭＳ Ｐゴシック" panose="020B0600070205080204" pitchFamily="34" charset="-128"/>
              <a:cs typeface="Calibri Light"/>
            </a:endParaRPr>
          </a:p>
        </p:txBody>
      </p:sp>
      <p:graphicFrame>
        <p:nvGraphicFramePr>
          <p:cNvPr id="45062" name="Content Placeholder 2">
            <a:extLst>
              <a:ext uri="{FF2B5EF4-FFF2-40B4-BE49-F238E27FC236}">
                <a16:creationId xmlns:a16="http://schemas.microsoft.com/office/drawing/2014/main" id="{FD9E5234-9854-458D-86E7-2A27C00700B3}"/>
              </a:ext>
            </a:extLst>
          </p:cNvPr>
          <p:cNvGraphicFramePr>
            <a:graphicFrameLocks noGrp="1"/>
          </p:cNvGraphicFramePr>
          <p:nvPr>
            <p:ph idx="1"/>
            <p:extLst>
              <p:ext uri="{D42A27DB-BD31-4B8C-83A1-F6EECF244321}">
                <p14:modId xmlns:p14="http://schemas.microsoft.com/office/powerpoint/2010/main" val="1308904702"/>
              </p:ext>
            </p:extLst>
          </p:nvPr>
        </p:nvGraphicFramePr>
        <p:xfrm>
          <a:off x="3378057" y="639763"/>
          <a:ext cx="5276596"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5060" name="Slide Number Placeholder 1">
            <a:extLst>
              <a:ext uri="{FF2B5EF4-FFF2-40B4-BE49-F238E27FC236}">
                <a16:creationId xmlns:a16="http://schemas.microsoft.com/office/drawing/2014/main" id="{C45A5666-D774-4AC9-A6CD-D26BD6307CEE}"/>
              </a:ext>
            </a:extLst>
          </p:cNvPr>
          <p:cNvSpPr>
            <a:spLocks noGrp="1" noChangeArrowheads="1"/>
          </p:cNvSpPr>
          <p:nvPr>
            <p:ph type="sldNum" sz="quarter" idx="12"/>
          </p:nvPr>
        </p:nvSpPr>
        <p:spPr bwMode="auto">
          <a:xfrm>
            <a:off x="7592291" y="6459785"/>
            <a:ext cx="817071"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292EE459-3B67-4F7B-B514-2C3688A91643}" type="slidenum">
              <a:rPr lang="en-US" altLang="en-US">
                <a:solidFill>
                  <a:schemeClr val="tx2"/>
                </a:solidFill>
                <a:latin typeface="Times New Roman" panose="02020603050405020304" pitchFamily="18" charset="0"/>
                <a:ea typeface="ＭＳ Ｐゴシック" panose="020B0600070205080204" pitchFamily="34" charset="-128"/>
              </a:rPr>
              <a:pPr fontAlgn="base">
                <a:spcBef>
                  <a:spcPct val="0"/>
                </a:spcBef>
                <a:spcAft>
                  <a:spcPts val="600"/>
                </a:spcAft>
              </a:pPr>
              <a:t>29</a:t>
            </a:fld>
            <a:endParaRPr lang="en-US" altLang="en-US">
              <a:solidFill>
                <a:schemeClr val="tx2"/>
              </a:solidFill>
              <a:latin typeface="Times New Roman" panose="02020603050405020304" pitchFamily="18" charset="0"/>
              <a:ea typeface="ＭＳ Ｐゴシック" panose="020B0600070205080204" pitchFamily="34" charset="-128"/>
            </a:endParaRPr>
          </a:p>
        </p:txBody>
      </p:sp>
      <p:sp>
        <p:nvSpPr>
          <p:cNvPr id="43" name="TextBox 42">
            <a:extLst>
              <a:ext uri="{FF2B5EF4-FFF2-40B4-BE49-F238E27FC236}">
                <a16:creationId xmlns:a16="http://schemas.microsoft.com/office/drawing/2014/main" id="{D7B76711-8358-49EF-9919-1DAC5EDD7275}"/>
              </a:ext>
            </a:extLst>
          </p:cNvPr>
          <p:cNvSpPr txBox="1"/>
          <p:nvPr/>
        </p:nvSpPr>
        <p:spPr>
          <a:xfrm>
            <a:off x="107906" y="5389791"/>
            <a:ext cx="283769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latin typeface="Calibri"/>
                <a:cs typeface="Calibri"/>
              </a:rPr>
              <a:t>*</a:t>
            </a:r>
            <a:r>
              <a:rPr lang="en-US" sz="1600">
                <a:solidFill>
                  <a:schemeClr val="bg1"/>
                </a:solidFill>
                <a:latin typeface="Times New Roman"/>
                <a:cs typeface="Calibri"/>
              </a:rPr>
              <a:t> Don't forget the "How To" Submit SCIF Grants Workshop – January 16th)</a:t>
            </a:r>
            <a:endParaRPr lang="en-US" sz="1600">
              <a:solidFill>
                <a:schemeClr val="bg1"/>
              </a:solidFill>
              <a:latin typeface="Times New Roman"/>
              <a:cs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082" name="Title 1">
            <a:extLst>
              <a:ext uri="{FF2B5EF4-FFF2-40B4-BE49-F238E27FC236}">
                <a16:creationId xmlns:a16="http://schemas.microsoft.com/office/drawing/2014/main" id="{AE9269A0-E0E6-4FF7-8820-92B992ED1691}"/>
              </a:ext>
            </a:extLst>
          </p:cNvPr>
          <p:cNvSpPr>
            <a:spLocks noGrp="1"/>
          </p:cNvSpPr>
          <p:nvPr>
            <p:ph type="title"/>
          </p:nvPr>
        </p:nvSpPr>
        <p:spPr>
          <a:xfrm>
            <a:off x="369277" y="605896"/>
            <a:ext cx="2313633" cy="5646208"/>
          </a:xfrm>
        </p:spPr>
        <p:txBody>
          <a:bodyPr anchor="ctr">
            <a:normAutofit/>
          </a:bodyPr>
          <a:lstStyle/>
          <a:p>
            <a:pPr fontAlgn="auto">
              <a:spcBef>
                <a:spcPts val="1200"/>
              </a:spcBef>
              <a:spcAft>
                <a:spcPts val="1200"/>
              </a:spcAft>
              <a:defRPr/>
            </a:pPr>
            <a:r>
              <a:rPr lang="en-US" altLang="en-US" sz="2900" b="1">
                <a:solidFill>
                  <a:srgbClr val="FFFFFF"/>
                </a:solidFill>
                <a:latin typeface="Times New Roman" panose="02020603050405020304" pitchFamily="18" charset="0"/>
                <a:ea typeface="ＭＳ Ｐゴシック"/>
                <a:cs typeface="Times New Roman" panose="02020603050405020304" pitchFamily="18" charset="0"/>
              </a:rPr>
              <a:t>Electronic Submission Process Tips/Updates</a:t>
            </a:r>
            <a:endParaRPr lang="en-US" sz="2900">
              <a:solidFill>
                <a:srgbClr val="FFFFFF"/>
              </a:solidFill>
              <a:latin typeface="Times New Roman" panose="02020603050405020304" pitchFamily="18" charset="0"/>
              <a:cs typeface="Times New Roman" panose="02020603050405020304" pitchFamily="18" charset="0"/>
            </a:endParaRPr>
          </a:p>
        </p:txBody>
      </p:sp>
      <p:sp>
        <p:nvSpPr>
          <p:cNvPr id="77" name="Rectangle 7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083" name="Content Placeholder 2">
            <a:extLst>
              <a:ext uri="{FF2B5EF4-FFF2-40B4-BE49-F238E27FC236}">
                <a16:creationId xmlns:a16="http://schemas.microsoft.com/office/drawing/2014/main" id="{A3B9E8EF-51BE-40D3-B035-E47D7B760550}"/>
              </a:ext>
            </a:extLst>
          </p:cNvPr>
          <p:cNvSpPr>
            <a:spLocks noGrp="1" noChangeArrowheads="1"/>
          </p:cNvSpPr>
          <p:nvPr>
            <p:ph idx="1"/>
          </p:nvPr>
        </p:nvSpPr>
        <p:spPr>
          <a:xfrm>
            <a:off x="3556512" y="878888"/>
            <a:ext cx="4810247" cy="5373215"/>
          </a:xfrm>
          <a:ln>
            <a:noFill/>
          </a:ln>
        </p:spPr>
        <p:txBody>
          <a:bodyPr anchor="ctr">
            <a:normAutofit fontScale="92500" lnSpcReduction="10000"/>
          </a:bodyPr>
          <a:lstStyle/>
          <a:p>
            <a:pPr marL="90170" indent="0">
              <a:spcAft>
                <a:spcPts val="1200"/>
              </a:spcAft>
              <a:buFont typeface="Wingdings" panose="020F0502020204030204" pitchFamily="34" charset="0"/>
              <a:buChar char="v"/>
            </a:pPr>
            <a:r>
              <a:rPr lang="en-US" altLang="en-US" dirty="0">
                <a:latin typeface="Times New Roman"/>
                <a:ea typeface="ＭＳ Ｐゴシック"/>
                <a:cs typeface="Times New Roman"/>
              </a:rPr>
              <a:t> </a:t>
            </a:r>
            <a:r>
              <a:rPr lang="en-US" altLang="en-US" b="1" dirty="0">
                <a:latin typeface="Times New Roman"/>
                <a:ea typeface="ＭＳ Ｐゴシック"/>
                <a:cs typeface="Times New Roman"/>
              </a:rPr>
              <a:t> Download and review the Program Guide and Matrix of Required Documents located on the City of Memphis-HCD Website.  The documents are also located on the funding opportunities section as well as the overview section in the application.  Review the documents to help prepare for completing the application. </a:t>
            </a:r>
          </a:p>
          <a:p>
            <a:pPr marL="90170" indent="-90170">
              <a:spcAft>
                <a:spcPts val="1200"/>
              </a:spcAft>
              <a:buFont typeface="Wingdings" panose="020F0502020204030204" pitchFamily="34" charset="0"/>
              <a:buChar char="v"/>
            </a:pPr>
            <a:r>
              <a:rPr lang="en-US" dirty="0">
                <a:latin typeface="Times New Roman"/>
                <a:ea typeface="ＭＳ Ｐゴシック"/>
                <a:cs typeface="Times New Roman"/>
              </a:rPr>
              <a:t>Complete each section of the application and upload all required documents.  The Agency and Program Budgets are </a:t>
            </a:r>
            <a:r>
              <a:rPr lang="en-US" dirty="0">
                <a:solidFill>
                  <a:srgbClr val="FF0000"/>
                </a:solidFill>
                <a:latin typeface="Times New Roman"/>
                <a:ea typeface="ＭＳ Ｐゴシック"/>
                <a:cs typeface="Times New Roman"/>
              </a:rPr>
              <a:t>threshold items </a:t>
            </a:r>
            <a:r>
              <a:rPr lang="en-US" dirty="0">
                <a:latin typeface="Times New Roman"/>
                <a:ea typeface="ＭＳ Ｐゴシック"/>
                <a:cs typeface="Times New Roman"/>
              </a:rPr>
              <a:t>and must be completed. Documents, narratives, and budgets  are intended to provide information about the applicant's agency, not the program. Program information is specific to the program's application section ONLY.</a:t>
            </a:r>
          </a:p>
          <a:p>
            <a:pPr marL="90170" indent="-90170">
              <a:spcAft>
                <a:spcPts val="1200"/>
              </a:spcAft>
              <a:buFont typeface="Wingdings" panose="020F0502020204030204" pitchFamily="34" charset="0"/>
              <a:buChar char="v"/>
            </a:pPr>
            <a:r>
              <a:rPr lang="en-US" dirty="0">
                <a:latin typeface="Times New Roman"/>
                <a:ea typeface="ＭＳ Ｐゴシック"/>
                <a:cs typeface="Times New Roman"/>
              </a:rPr>
              <a:t>Review the application before submission.</a:t>
            </a:r>
          </a:p>
          <a:p>
            <a:pPr marL="90170" indent="-90170">
              <a:spcAft>
                <a:spcPts val="1200"/>
              </a:spcAft>
              <a:buFont typeface="Wingdings" panose="020F0502020204030204" pitchFamily="34" charset="0"/>
              <a:buChar char="v"/>
            </a:pPr>
            <a:r>
              <a:rPr lang="en-US" dirty="0">
                <a:latin typeface="Times New Roman"/>
                <a:ea typeface="ＭＳ Ｐゴシック"/>
                <a:cs typeface="Times New Roman"/>
              </a:rPr>
              <a:t>Print a copy of the application for your records.</a:t>
            </a:r>
            <a:endParaRPr lang="en-US" dirty="0">
              <a:ea typeface="+mn-lt"/>
              <a:cs typeface="+mn-lt"/>
            </a:endParaRPr>
          </a:p>
          <a:p>
            <a:pPr marL="90170" indent="-90170">
              <a:spcAft>
                <a:spcPts val="1200"/>
              </a:spcAft>
              <a:buFont typeface="Wingdings" panose="020F0502020204030204" pitchFamily="34" charset="0"/>
              <a:buChar char="§"/>
            </a:pPr>
            <a:endParaRPr lang="en-US" altLang="en-US" dirty="0">
              <a:latin typeface="Times New Roman"/>
              <a:ea typeface="ＭＳ Ｐゴシック" panose="020B0600070205080204" pitchFamily="34" charset="-128"/>
              <a:cs typeface="Times New Roman"/>
            </a:endParaRPr>
          </a:p>
        </p:txBody>
      </p:sp>
      <p:sp>
        <p:nvSpPr>
          <p:cNvPr id="46084" name="Slide Number Placeholder 1">
            <a:extLst>
              <a:ext uri="{FF2B5EF4-FFF2-40B4-BE49-F238E27FC236}">
                <a16:creationId xmlns:a16="http://schemas.microsoft.com/office/drawing/2014/main" id="{37AD4C44-C96D-429C-B727-B6050EB30E25}"/>
              </a:ext>
            </a:extLst>
          </p:cNvPr>
          <p:cNvSpPr>
            <a:spLocks noGrp="1" noChangeArrowheads="1"/>
          </p:cNvSpPr>
          <p:nvPr>
            <p:ph type="sldNum" sz="quarter" idx="12"/>
          </p:nvPr>
        </p:nvSpPr>
        <p:spPr bwMode="auto">
          <a:xfrm>
            <a:off x="7592291" y="6459785"/>
            <a:ext cx="817071"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3653E5BA-DE53-4F64-A8D2-27F60967D889}" type="slidenum">
              <a:rPr lang="en-US" altLang="en-US">
                <a:solidFill>
                  <a:schemeClr val="tx2"/>
                </a:solidFill>
                <a:latin typeface="Times New Roman" panose="02020603050405020304" pitchFamily="18" charset="0"/>
                <a:ea typeface="ＭＳ Ｐゴシック" panose="020B0600070205080204" pitchFamily="34" charset="-128"/>
              </a:rPr>
              <a:pPr fontAlgn="base">
                <a:spcBef>
                  <a:spcPct val="0"/>
                </a:spcBef>
                <a:spcAft>
                  <a:spcPts val="600"/>
                </a:spcAft>
              </a:pPr>
              <a:t>30</a:t>
            </a:fld>
            <a:endParaRPr lang="en-US" altLang="en-US">
              <a:solidFill>
                <a:schemeClr val="tx2"/>
              </a:solidFill>
              <a:latin typeface="Times New Roman" panose="02020603050405020304" pitchFamily="18" charset="0"/>
              <a:ea typeface="ＭＳ Ｐゴシック" panose="020B0600070205080204" pitchFamily="34" charset="-12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7106" name="Title 1">
            <a:extLst>
              <a:ext uri="{FF2B5EF4-FFF2-40B4-BE49-F238E27FC236}">
                <a16:creationId xmlns:a16="http://schemas.microsoft.com/office/drawing/2014/main" id="{DA31D398-1E7D-4E73-A9B9-0A95E2C72CC1}"/>
              </a:ext>
            </a:extLst>
          </p:cNvPr>
          <p:cNvSpPr>
            <a:spLocks noGrp="1"/>
          </p:cNvSpPr>
          <p:nvPr>
            <p:ph type="title"/>
          </p:nvPr>
        </p:nvSpPr>
        <p:spPr>
          <a:xfrm>
            <a:off x="369277" y="605896"/>
            <a:ext cx="2313633" cy="5646208"/>
          </a:xfrm>
        </p:spPr>
        <p:txBody>
          <a:bodyPr anchor="ctr">
            <a:normAutofit/>
          </a:bodyPr>
          <a:lstStyle/>
          <a:p>
            <a:pPr fontAlgn="auto">
              <a:spcAft>
                <a:spcPts val="0"/>
              </a:spcAft>
              <a:defRPr/>
            </a:pPr>
            <a:r>
              <a:rPr lang="en-US" altLang="en-US" sz="3100" b="1">
                <a:solidFill>
                  <a:srgbClr val="FFFFFF"/>
                </a:solidFill>
                <a:latin typeface="Times New Roman"/>
                <a:ea typeface="ＭＳ Ｐゴシック"/>
                <a:cs typeface="Times New Roman"/>
              </a:rPr>
              <a:t>Electronic Submission Process Tips</a:t>
            </a:r>
          </a:p>
        </p:txBody>
      </p:sp>
      <p:sp>
        <p:nvSpPr>
          <p:cNvPr id="77" name="Rectangle 7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7107" name="Content Placeholder 2">
            <a:extLst>
              <a:ext uri="{FF2B5EF4-FFF2-40B4-BE49-F238E27FC236}">
                <a16:creationId xmlns:a16="http://schemas.microsoft.com/office/drawing/2014/main" id="{59FB2766-8635-404F-B826-390D5BF9F8B4}"/>
              </a:ext>
            </a:extLst>
          </p:cNvPr>
          <p:cNvSpPr>
            <a:spLocks noGrp="1" noChangeArrowheads="1"/>
          </p:cNvSpPr>
          <p:nvPr>
            <p:ph idx="1"/>
          </p:nvPr>
        </p:nvSpPr>
        <p:spPr>
          <a:xfrm>
            <a:off x="3556512" y="605896"/>
            <a:ext cx="4810247" cy="5646208"/>
          </a:xfrm>
        </p:spPr>
        <p:txBody>
          <a:bodyPr anchor="ctr">
            <a:normAutofit/>
          </a:bodyPr>
          <a:lstStyle/>
          <a:p>
            <a:pPr marL="90170" indent="-90170">
              <a:spcAft>
                <a:spcPts val="600"/>
              </a:spcAft>
              <a:buFont typeface="Wingdings" panose="020F0502020204030204" pitchFamily="34" charset="0"/>
              <a:buChar char="§"/>
            </a:pPr>
            <a:r>
              <a:rPr lang="en-US" altLang="en-US" b="1" dirty="0">
                <a:latin typeface="Times New Roman"/>
                <a:ea typeface="ＭＳ Ｐゴシック"/>
                <a:cs typeface="Times New Roman"/>
              </a:rPr>
              <a:t> To print and review applications, select the “Printer”  icon on the Application Homepage.</a:t>
            </a:r>
            <a:endParaRPr lang="en-US" b="1" dirty="0">
              <a:latin typeface="Times New Roman" panose="02020603050405020304" pitchFamily="18" charset="0"/>
              <a:ea typeface="ＭＳ Ｐゴシック"/>
              <a:cs typeface="Times New Roman" panose="02020603050405020304" pitchFamily="18" charset="0"/>
            </a:endParaRPr>
          </a:p>
          <a:p>
            <a:pPr marL="90170" indent="-90170">
              <a:spcAft>
                <a:spcPts val="600"/>
              </a:spcAft>
              <a:buFont typeface="Wingdings" panose="020F0502020204030204" pitchFamily="34" charset="0"/>
              <a:buChar char="§"/>
            </a:pPr>
            <a:r>
              <a:rPr lang="en-US" altLang="en-US" dirty="0">
                <a:solidFill>
                  <a:schemeClr val="tx1"/>
                </a:solidFill>
                <a:latin typeface="Times New Roman"/>
                <a:ea typeface="ＭＳ Ｐゴシック"/>
                <a:cs typeface="Times New Roman"/>
              </a:rPr>
              <a:t> Applicants can create a profile using an email and password. If there are several people working on the application, you can add the user in the application home page. The application links is found on the HCD website. </a:t>
            </a:r>
            <a:r>
              <a:rPr lang="en-US" altLang="en-US" b="1" dirty="0">
                <a:solidFill>
                  <a:schemeClr val="tx1"/>
                </a:solidFill>
                <a:latin typeface="Times New Roman"/>
                <a:ea typeface="ＭＳ Ｐゴシック"/>
                <a:cs typeface="Times New Roman"/>
              </a:rPr>
              <a:t>BE SURE TO UPDATE DOCUMENTS AS APPLICABLE.</a:t>
            </a:r>
            <a:r>
              <a:rPr lang="en-US" altLang="en-US" b="1" dirty="0">
                <a:solidFill>
                  <a:srgbClr val="FF0000"/>
                </a:solidFill>
                <a:latin typeface="Times New Roman"/>
                <a:ea typeface="ＭＳ Ｐゴシック"/>
                <a:cs typeface="Times New Roman"/>
              </a:rPr>
              <a:t>  </a:t>
            </a:r>
          </a:p>
          <a:p>
            <a:pPr marL="90170" indent="-90170">
              <a:spcAft>
                <a:spcPts val="600"/>
              </a:spcAft>
              <a:buFont typeface="Wingdings" panose="020F0502020204030204" pitchFamily="34" charset="0"/>
              <a:buChar char="§"/>
            </a:pPr>
            <a:r>
              <a:rPr lang="en-US" altLang="en-US" dirty="0">
                <a:latin typeface="Times New Roman"/>
                <a:ea typeface="ＭＳ Ｐゴシック"/>
                <a:cs typeface="Times New Roman"/>
              </a:rPr>
              <a:t> </a:t>
            </a:r>
            <a:r>
              <a:rPr lang="en-US" altLang="en-US" b="1" dirty="0">
                <a:latin typeface="Times New Roman"/>
                <a:ea typeface="ＭＳ Ｐゴシック"/>
                <a:cs typeface="Times New Roman"/>
              </a:rPr>
              <a:t>Each Application has a “Save” button. It is best to save as a draft until you are ready to submit as a final. Once submitted the application cannot be changed. Please review draft prior to submitting.</a:t>
            </a:r>
            <a:endParaRPr lang="en-US" b="1" dirty="0"/>
          </a:p>
          <a:p>
            <a:pPr marL="0" indent="0">
              <a:spcAft>
                <a:spcPts val="600"/>
              </a:spcAft>
              <a:buNone/>
            </a:pPr>
            <a:endParaRPr lang="en-US" altLang="en-US" dirty="0">
              <a:latin typeface="Times New Roman"/>
              <a:ea typeface="ＭＳ Ｐゴシック" panose="020B0600070205080204" pitchFamily="34" charset="-128"/>
              <a:cs typeface="Times New Roman"/>
            </a:endParaRPr>
          </a:p>
        </p:txBody>
      </p:sp>
      <p:sp>
        <p:nvSpPr>
          <p:cNvPr id="47108" name="Slide Number Placeholder 1">
            <a:extLst>
              <a:ext uri="{FF2B5EF4-FFF2-40B4-BE49-F238E27FC236}">
                <a16:creationId xmlns:a16="http://schemas.microsoft.com/office/drawing/2014/main" id="{06CD685C-9F91-4D01-8BA9-ECC77E703D32}"/>
              </a:ext>
            </a:extLst>
          </p:cNvPr>
          <p:cNvSpPr>
            <a:spLocks noGrp="1" noChangeArrowheads="1"/>
          </p:cNvSpPr>
          <p:nvPr>
            <p:ph type="sldNum" sz="quarter" idx="12"/>
          </p:nvPr>
        </p:nvSpPr>
        <p:spPr bwMode="auto">
          <a:xfrm>
            <a:off x="7592291" y="6459785"/>
            <a:ext cx="817071"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ts val="600"/>
              </a:spcAft>
            </a:pPr>
            <a:fld id="{83692041-6B74-4431-A261-8E3E28284E89}" type="slidenum">
              <a:rPr lang="en-US" altLang="en-US">
                <a:solidFill>
                  <a:schemeClr val="tx2"/>
                </a:solidFill>
                <a:latin typeface="Times New Roman" panose="02020603050405020304" pitchFamily="18" charset="0"/>
                <a:ea typeface="ＭＳ Ｐゴシック" panose="020B0600070205080204" pitchFamily="34" charset="-128"/>
              </a:rPr>
              <a:pPr fontAlgn="base">
                <a:spcBef>
                  <a:spcPct val="0"/>
                </a:spcBef>
                <a:spcAft>
                  <a:spcPts val="600"/>
                </a:spcAft>
              </a:pPr>
              <a:t>31</a:t>
            </a:fld>
            <a:endParaRPr lang="en-US" altLang="en-US">
              <a:solidFill>
                <a:schemeClr val="tx2"/>
              </a:solidFill>
              <a:latin typeface="Times New Roman" panose="02020603050405020304" pitchFamily="18" charset="0"/>
              <a:ea typeface="ＭＳ Ｐゴシック" panose="020B0600070205080204" pitchFamily="34" charset="-128"/>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83F4A-A4C3-9186-AE55-C1BB4E75F8C0}"/>
              </a:ext>
            </a:extLst>
          </p:cNvPr>
          <p:cNvSpPr>
            <a:spLocks noGrp="1"/>
          </p:cNvSpPr>
          <p:nvPr>
            <p:ph type="title"/>
          </p:nvPr>
        </p:nvSpPr>
        <p:spPr>
          <a:xfrm>
            <a:off x="822960" y="286605"/>
            <a:ext cx="7543800" cy="1009535"/>
          </a:xfrm>
        </p:spPr>
        <p:txBody>
          <a:bodyPr/>
          <a:lstStyle/>
          <a:p>
            <a:pPr algn="ctr"/>
            <a:r>
              <a:rPr lang="en-US" b="1"/>
              <a:t>Past SCIF Recipient's</a:t>
            </a:r>
          </a:p>
        </p:txBody>
      </p:sp>
      <p:pic>
        <p:nvPicPr>
          <p:cNvPr id="5" name="Content Placeholder 4" descr="Company name&#10;&#10;Description automatically generated">
            <a:extLst>
              <a:ext uri="{FF2B5EF4-FFF2-40B4-BE49-F238E27FC236}">
                <a16:creationId xmlns:a16="http://schemas.microsoft.com/office/drawing/2014/main" id="{332C94FA-B170-8F66-384C-685EEFBB9E6E}"/>
              </a:ext>
            </a:extLst>
          </p:cNvPr>
          <p:cNvPicPr>
            <a:picLocks noGrp="1" noChangeAspect="1"/>
          </p:cNvPicPr>
          <p:nvPr>
            <p:ph idx="1"/>
          </p:nvPr>
        </p:nvPicPr>
        <p:blipFill>
          <a:blip r:embed="rId2"/>
          <a:stretch>
            <a:fillRect/>
          </a:stretch>
        </p:blipFill>
        <p:spPr>
          <a:xfrm>
            <a:off x="822960" y="1491449"/>
            <a:ext cx="7543800" cy="4377539"/>
          </a:xfrm>
        </p:spPr>
      </p:pic>
    </p:spTree>
    <p:extLst>
      <p:ext uri="{BB962C8B-B14F-4D97-AF65-F5344CB8AC3E}">
        <p14:creationId xmlns:p14="http://schemas.microsoft.com/office/powerpoint/2010/main" val="2706529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60E065C7-152E-4881-9A1A-79C828F1A247}"/>
              </a:ext>
            </a:extLst>
          </p:cNvPr>
          <p:cNvSpPr>
            <a:spLocks noGrp="1"/>
          </p:cNvSpPr>
          <p:nvPr>
            <p:ph type="title"/>
          </p:nvPr>
        </p:nvSpPr>
        <p:spPr>
          <a:xfrm>
            <a:off x="774538" y="376184"/>
            <a:ext cx="7730750" cy="1106387"/>
          </a:xfrm>
        </p:spPr>
        <p:txBody>
          <a:bodyPr vert="horz" lIns="91440" tIns="45720" rIns="91440" bIns="45720" rtlCol="0" anchor="b">
            <a:normAutofit/>
          </a:bodyPr>
          <a:lstStyle/>
          <a:p>
            <a:pPr>
              <a:defRPr/>
            </a:pPr>
            <a:r>
              <a:rPr lang="en-US" altLang="en-US" sz="4000" b="1">
                <a:latin typeface="Times New Roman"/>
                <a:cs typeface="Times New Roman"/>
              </a:rPr>
              <a:t>Additional Funding Programs</a:t>
            </a:r>
            <a:endParaRPr lang="en-US" sz="4000" b="1">
              <a:solidFill>
                <a:schemeClr val="tx1">
                  <a:lumMod val="75000"/>
                  <a:lumOff val="25000"/>
                </a:schemeClr>
              </a:solidFill>
              <a:latin typeface="Calibri Light" panose="020F0302020204030204"/>
              <a:cs typeface="Calibri Light" panose="020F0302020204030204"/>
            </a:endParaRPr>
          </a:p>
        </p:txBody>
      </p:sp>
      <p:sp>
        <p:nvSpPr>
          <p:cNvPr id="33795" name="Content Placeholder 2">
            <a:extLst>
              <a:ext uri="{FF2B5EF4-FFF2-40B4-BE49-F238E27FC236}">
                <a16:creationId xmlns:a16="http://schemas.microsoft.com/office/drawing/2014/main" id="{D2A3AD19-6501-41B7-A7A7-454171920B74}"/>
              </a:ext>
            </a:extLst>
          </p:cNvPr>
          <p:cNvSpPr>
            <a:spLocks noGrp="1" noChangeArrowheads="1"/>
          </p:cNvSpPr>
          <p:nvPr>
            <p:ph sz="half" idx="1"/>
          </p:nvPr>
        </p:nvSpPr>
        <p:spPr>
          <a:xfrm>
            <a:off x="3473972" y="1686757"/>
            <a:ext cx="5395399" cy="2672179"/>
          </a:xfrm>
        </p:spPr>
        <p:txBody>
          <a:bodyPr vert="horz" lIns="0" tIns="45720" rIns="0" bIns="45720" rtlCol="0" anchor="t">
            <a:normAutofit/>
          </a:bodyPr>
          <a:lstStyle/>
          <a:p>
            <a:pPr marL="274320" indent="-457200">
              <a:spcBef>
                <a:spcPts val="600"/>
              </a:spcBef>
              <a:spcAft>
                <a:spcPts val="600"/>
              </a:spcAft>
              <a:buFont typeface="Wingdings" panose="05000000000000000000" pitchFamily="2" charset="2"/>
              <a:buChar char="v"/>
            </a:pPr>
            <a:r>
              <a:rPr lang="en-US" altLang="en-US" sz="1700" dirty="0"/>
              <a:t>Memphis Affordable Housing Trust Fund</a:t>
            </a:r>
            <a:endParaRPr lang="en-US" sz="1700" dirty="0"/>
          </a:p>
          <a:p>
            <a:pPr marL="274320" indent="-457200">
              <a:spcBef>
                <a:spcPts val="600"/>
              </a:spcBef>
              <a:spcAft>
                <a:spcPts val="600"/>
              </a:spcAft>
              <a:buFont typeface="Wingdings" panose="05000000000000000000" pitchFamily="2" charset="2"/>
              <a:buChar char="v"/>
            </a:pPr>
            <a:r>
              <a:rPr lang="en-US" altLang="en-US" sz="1700" dirty="0"/>
              <a:t>Multi-Family Housing Program/Affordable Rental</a:t>
            </a:r>
            <a:endParaRPr lang="en-US" altLang="en-US" sz="1700" dirty="0">
              <a:cs typeface="Calibri"/>
            </a:endParaRPr>
          </a:p>
          <a:p>
            <a:pPr marL="274320" indent="-457200">
              <a:spcBef>
                <a:spcPts val="600"/>
              </a:spcBef>
              <a:spcAft>
                <a:spcPts val="600"/>
              </a:spcAft>
              <a:buFont typeface="Wingdings" panose="05000000000000000000" pitchFamily="2" charset="2"/>
              <a:buChar char="v"/>
            </a:pPr>
            <a:r>
              <a:rPr lang="en-US" altLang="en-US" sz="1700" dirty="0"/>
              <a:t>Single-Family Housing Program/Affordable Home-Build</a:t>
            </a:r>
          </a:p>
          <a:p>
            <a:pPr marL="274320" indent="-457200">
              <a:spcBef>
                <a:spcPts val="600"/>
              </a:spcBef>
              <a:spcAft>
                <a:spcPts val="600"/>
              </a:spcAft>
              <a:buFont typeface="Wingdings" panose="05000000000000000000" pitchFamily="2" charset="2"/>
              <a:buChar char="v"/>
            </a:pPr>
            <a:r>
              <a:rPr lang="en-US" altLang="en-US" sz="1700" dirty="0"/>
              <a:t>HOME-ARP</a:t>
            </a:r>
          </a:p>
          <a:p>
            <a:pPr marL="274320" indent="-457200">
              <a:spcBef>
                <a:spcPts val="600"/>
              </a:spcBef>
              <a:spcAft>
                <a:spcPts val="600"/>
              </a:spcAft>
              <a:buFont typeface="Wingdings" panose="05000000000000000000" pitchFamily="2" charset="2"/>
              <a:buChar char="v"/>
            </a:pPr>
            <a:r>
              <a:rPr lang="en-US" altLang="en-US" sz="1700"/>
              <a:t>Community Coalition </a:t>
            </a:r>
            <a:r>
              <a:rPr lang="en-US" altLang="en-US" sz="1700" dirty="0"/>
              <a:t>Program (CCP)</a:t>
            </a:r>
          </a:p>
          <a:p>
            <a:pPr marL="274320" indent="-457200">
              <a:spcBef>
                <a:spcPts val="600"/>
              </a:spcBef>
              <a:spcAft>
                <a:spcPts val="600"/>
              </a:spcAft>
              <a:buFont typeface="Wingdings" panose="05000000000000000000" pitchFamily="2" charset="2"/>
              <a:buChar char="v"/>
            </a:pPr>
            <a:r>
              <a:rPr lang="en-US" altLang="en-US" sz="1700" dirty="0"/>
              <a:t>Neighborhood Economic Development Opportunity (NEDO)</a:t>
            </a:r>
          </a:p>
          <a:p>
            <a:pPr marL="274320" indent="-457200">
              <a:spcBef>
                <a:spcPts val="600"/>
              </a:spcBef>
              <a:spcAft>
                <a:spcPts val="600"/>
              </a:spcAft>
              <a:buFont typeface="Wingdings" panose="05000000000000000000" pitchFamily="2" charset="2"/>
              <a:buChar char="v"/>
            </a:pPr>
            <a:endParaRPr lang="en-US" altLang="en-US" sz="1700" dirty="0"/>
          </a:p>
          <a:p>
            <a:pPr marL="274320" indent="-457200">
              <a:spcBef>
                <a:spcPts val="600"/>
              </a:spcBef>
              <a:spcAft>
                <a:spcPts val="600"/>
              </a:spcAft>
              <a:buFont typeface="Wingdings" panose="05000000000000000000" pitchFamily="2" charset="2"/>
              <a:buChar char="v"/>
            </a:pPr>
            <a:endParaRPr lang="en-US" altLang="en-US" sz="1700" dirty="0"/>
          </a:p>
          <a:p>
            <a:pPr marL="274320" indent="-457200">
              <a:spcBef>
                <a:spcPts val="600"/>
              </a:spcBef>
              <a:spcAft>
                <a:spcPts val="600"/>
              </a:spcAft>
              <a:buFont typeface="Wingdings" panose="05000000000000000000" pitchFamily="2" charset="2"/>
              <a:buChar char="v"/>
            </a:pPr>
            <a:endParaRPr lang="en-US" altLang="en-US" sz="1700" dirty="0">
              <a:cs typeface="Calibri"/>
            </a:endParaRPr>
          </a:p>
          <a:p>
            <a:pPr marL="274320" indent="-457200">
              <a:spcBef>
                <a:spcPts val="600"/>
              </a:spcBef>
              <a:spcAft>
                <a:spcPts val="600"/>
              </a:spcAft>
              <a:buFont typeface="Calibri" panose="020F0502020204030204" pitchFamily="34" charset="0"/>
              <a:buChar char="§"/>
            </a:pPr>
            <a:endParaRPr lang="en-US" altLang="en-US" sz="1700" dirty="0">
              <a:cs typeface="Calibri"/>
            </a:endParaRPr>
          </a:p>
          <a:p>
            <a:pPr marL="274320" indent="-457200">
              <a:spcBef>
                <a:spcPts val="600"/>
              </a:spcBef>
              <a:spcAft>
                <a:spcPts val="600"/>
              </a:spcAft>
              <a:buFont typeface="Calibri" panose="020F0502020204030204" pitchFamily="34" charset="0"/>
              <a:buChar char="§"/>
            </a:pPr>
            <a:endParaRPr lang="en-US" altLang="en-US" sz="1700" dirty="0">
              <a:cs typeface="Calibri"/>
            </a:endParaRPr>
          </a:p>
        </p:txBody>
      </p:sp>
      <p:sp>
        <p:nvSpPr>
          <p:cNvPr id="33797" name="Slide Number Placeholder 4">
            <a:extLst>
              <a:ext uri="{FF2B5EF4-FFF2-40B4-BE49-F238E27FC236}">
                <a16:creationId xmlns:a16="http://schemas.microsoft.com/office/drawing/2014/main" id="{545E1A83-809A-48C1-8FE6-AF8B41C6682C}"/>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ts val="600"/>
              </a:spcAft>
            </a:pPr>
            <a:fld id="{85D34B6D-3A8B-4F43-AE5A-5EFD57128786}" type="slidenum">
              <a:rPr lang="en-US" altLang="en-US">
                <a:solidFill>
                  <a:srgbClr val="FFFFFF"/>
                </a:solidFill>
                <a:latin typeface="+mn-lt"/>
              </a:rPr>
              <a:pPr defTabSz="914400" fontAlgn="base">
                <a:spcBef>
                  <a:spcPct val="0"/>
                </a:spcBef>
                <a:spcAft>
                  <a:spcPts val="600"/>
                </a:spcAft>
              </a:pPr>
              <a:t>33</a:t>
            </a:fld>
            <a:endParaRPr lang="en-US" altLang="en-US">
              <a:solidFill>
                <a:srgbClr val="FFFFFF"/>
              </a:solidFill>
              <a:latin typeface="+mn-lt"/>
            </a:endParaRPr>
          </a:p>
        </p:txBody>
      </p:sp>
      <p:sp>
        <p:nvSpPr>
          <p:cNvPr id="3" name="Title 1">
            <a:extLst>
              <a:ext uri="{FF2B5EF4-FFF2-40B4-BE49-F238E27FC236}">
                <a16:creationId xmlns:a16="http://schemas.microsoft.com/office/drawing/2014/main" id="{09E333C9-DBB0-4AF4-BB82-422745C4C621}"/>
              </a:ext>
            </a:extLst>
          </p:cNvPr>
          <p:cNvSpPr txBox="1">
            <a:spLocks/>
          </p:cNvSpPr>
          <p:nvPr/>
        </p:nvSpPr>
        <p:spPr>
          <a:xfrm>
            <a:off x="3447596" y="4358936"/>
            <a:ext cx="5332607" cy="684676"/>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fontAlgn="auto">
              <a:spcAft>
                <a:spcPts val="0"/>
              </a:spcAft>
              <a:defRPr/>
            </a:pPr>
            <a:r>
              <a:rPr lang="en-US" altLang="en-US" sz="4000" b="1" u="sng">
                <a:latin typeface="Times New Roman"/>
                <a:cs typeface="Times New Roman"/>
              </a:rPr>
              <a:t>Contract Opportunities</a:t>
            </a:r>
            <a:endParaRPr lang="en-US" sz="4000" b="1" u="sng">
              <a:latin typeface="Calibri Light" panose="020F0302020204030204"/>
              <a:cs typeface="Calibri Light" panose="020F0302020204030204"/>
            </a:endParaRPr>
          </a:p>
        </p:txBody>
      </p:sp>
      <p:sp>
        <p:nvSpPr>
          <p:cNvPr id="5" name="Content Placeholder 2">
            <a:extLst>
              <a:ext uri="{FF2B5EF4-FFF2-40B4-BE49-F238E27FC236}">
                <a16:creationId xmlns:a16="http://schemas.microsoft.com/office/drawing/2014/main" id="{87F2DE81-F152-4A10-939C-C9184EB72AC3}"/>
              </a:ext>
            </a:extLst>
          </p:cNvPr>
          <p:cNvSpPr txBox="1">
            <a:spLocks noChangeArrowheads="1"/>
          </p:cNvSpPr>
          <p:nvPr/>
        </p:nvSpPr>
        <p:spPr>
          <a:xfrm>
            <a:off x="3479723" y="5175681"/>
            <a:ext cx="5395399" cy="750921"/>
          </a:xfrm>
          <a:prstGeom prst="rect">
            <a:avLst/>
          </a:prstGeom>
        </p:spPr>
        <p:txBody>
          <a:bodyPr vert="horz" lIns="0" tIns="45720" rIns="0" bIns="45720" rtlCol="0" anchor="t">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274320" indent="-457200" fontAlgn="auto">
              <a:spcBef>
                <a:spcPts val="600"/>
              </a:spcBef>
              <a:spcAft>
                <a:spcPts val="600"/>
              </a:spcAft>
              <a:buFont typeface="Wingdings" panose="05000000000000000000" pitchFamily="2" charset="2"/>
              <a:buChar char="v"/>
            </a:pPr>
            <a:r>
              <a:rPr lang="en-US" altLang="en-US" sz="1700"/>
              <a:t>Lead Hazard Reduction Program</a:t>
            </a:r>
            <a:endParaRPr lang="en-US" sz="1700"/>
          </a:p>
          <a:p>
            <a:pPr marL="274320" indent="-457200">
              <a:spcBef>
                <a:spcPts val="600"/>
              </a:spcBef>
              <a:spcAft>
                <a:spcPts val="600"/>
              </a:spcAft>
              <a:buFont typeface="Wingdings" panose="05000000000000000000" pitchFamily="2" charset="2"/>
              <a:buChar char="v"/>
            </a:pPr>
            <a:r>
              <a:rPr lang="en-US" altLang="en-US" sz="1700"/>
              <a:t>Weatherization Program</a:t>
            </a:r>
            <a:endParaRPr lang="en-US" altLang="en-US" sz="1700">
              <a:cs typeface="Calibri"/>
            </a:endParaRPr>
          </a:p>
          <a:p>
            <a:pPr marL="0" indent="0" fontAlgn="auto">
              <a:spcBef>
                <a:spcPts val="600"/>
              </a:spcBef>
              <a:spcAft>
                <a:spcPts val="600"/>
              </a:spcAft>
              <a:buNone/>
            </a:pPr>
            <a:endParaRPr lang="en-US" altLang="en-US" sz="1700">
              <a:cs typeface="Calibri"/>
            </a:endParaRPr>
          </a:p>
        </p:txBody>
      </p:sp>
      <p:pic>
        <p:nvPicPr>
          <p:cNvPr id="4" name="Picture 9" descr="HCD  Logo Zoom.png">
            <a:extLst>
              <a:ext uri="{FF2B5EF4-FFF2-40B4-BE49-F238E27FC236}">
                <a16:creationId xmlns:a16="http://schemas.microsoft.com/office/drawing/2014/main" id="{CE4C43A2-C6E4-B2DA-B93B-B7D62EC32667}"/>
              </a:ext>
            </a:extLst>
          </p:cNvPr>
          <p:cNvPicPr>
            <a:picLocks noChangeAspect="1"/>
          </p:cNvPicPr>
          <p:nvPr/>
        </p:nvPicPr>
        <p:blipFill>
          <a:blip r:embed="rId2"/>
          <a:stretch>
            <a:fillRect/>
          </a:stretch>
        </p:blipFill>
        <p:spPr>
          <a:xfrm>
            <a:off x="774538" y="1979720"/>
            <a:ext cx="2554588" cy="244136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87" name="Rectangle 75">
            <a:extLst>
              <a:ext uri="{FF2B5EF4-FFF2-40B4-BE49-F238E27FC236}">
                <a16:creationId xmlns:a16="http://schemas.microsoft.com/office/drawing/2014/main" id="{D3F00AEE-431D-494F-88C1-EC58DFF529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188" name="Rectangle 77">
            <a:extLst>
              <a:ext uri="{FF2B5EF4-FFF2-40B4-BE49-F238E27FC236}">
                <a16:creationId xmlns:a16="http://schemas.microsoft.com/office/drawing/2014/main" id="{CDAB6AAC-029F-41DE-BE2F-A9D439D2C4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0189" name="Straight Connector 79">
            <a:extLst>
              <a:ext uri="{FF2B5EF4-FFF2-40B4-BE49-F238E27FC236}">
                <a16:creationId xmlns:a16="http://schemas.microsoft.com/office/drawing/2014/main" id="{48CAA1E7-B772-4FC1-9062-39237998D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50190" name="Rectangle 81">
            <a:extLst>
              <a:ext uri="{FF2B5EF4-FFF2-40B4-BE49-F238E27FC236}">
                <a16:creationId xmlns:a16="http://schemas.microsoft.com/office/drawing/2014/main" id="{CC90B2FC-5754-43E9-B9FA-D0B9A6B20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178" name="Rectangle 3">
            <a:extLst>
              <a:ext uri="{FF2B5EF4-FFF2-40B4-BE49-F238E27FC236}">
                <a16:creationId xmlns:a16="http://schemas.microsoft.com/office/drawing/2014/main" id="{FE43221F-E773-4467-8A0E-E6F4BF35D29F}"/>
              </a:ext>
            </a:extLst>
          </p:cNvPr>
          <p:cNvSpPr>
            <a:spLocks noGrp="1"/>
          </p:cNvSpPr>
          <p:nvPr>
            <p:ph type="title"/>
          </p:nvPr>
        </p:nvSpPr>
        <p:spPr>
          <a:xfrm>
            <a:off x="320755" y="1811955"/>
            <a:ext cx="2485276" cy="2182518"/>
          </a:xfrm>
        </p:spPr>
        <p:txBody>
          <a:bodyPr vert="horz" lIns="91440" tIns="45720" rIns="91440" bIns="45720" rtlCol="0" anchor="b">
            <a:normAutofit fontScale="90000"/>
          </a:bodyPr>
          <a:lstStyle/>
          <a:p>
            <a:pPr algn="ctr" fontAlgn="auto">
              <a:spcAft>
                <a:spcPts val="0"/>
              </a:spcAft>
              <a:defRPr/>
            </a:pPr>
            <a:r>
              <a:rPr lang="en-US" altLang="en-US" sz="5200" b="1">
                <a:solidFill>
                  <a:schemeClr val="tx1">
                    <a:lumMod val="85000"/>
                    <a:lumOff val="15000"/>
                  </a:schemeClr>
                </a:solidFill>
              </a:rPr>
              <a:t>ASK </a:t>
            </a:r>
            <a:br>
              <a:rPr lang="en-US" altLang="en-US" sz="5200" b="1">
                <a:solidFill>
                  <a:schemeClr val="tx1">
                    <a:lumMod val="85000"/>
                    <a:lumOff val="15000"/>
                  </a:schemeClr>
                </a:solidFill>
              </a:rPr>
            </a:br>
            <a:br>
              <a:rPr lang="en-US" altLang="en-US" sz="5200" b="1">
                <a:solidFill>
                  <a:schemeClr val="tx1">
                    <a:lumMod val="85000"/>
                    <a:lumOff val="15000"/>
                  </a:schemeClr>
                </a:solidFill>
              </a:rPr>
            </a:br>
            <a:r>
              <a:rPr lang="en-US" altLang="en-US" sz="5200" b="1">
                <a:solidFill>
                  <a:schemeClr val="tx1">
                    <a:lumMod val="85000"/>
                    <a:lumOff val="15000"/>
                  </a:schemeClr>
                </a:solidFill>
              </a:rPr>
              <a:t>THE</a:t>
            </a:r>
            <a:br>
              <a:rPr lang="en-US" altLang="en-US" sz="5200" b="1">
                <a:solidFill>
                  <a:schemeClr val="tx1">
                    <a:lumMod val="85000"/>
                    <a:lumOff val="15000"/>
                  </a:schemeClr>
                </a:solidFill>
              </a:rPr>
            </a:br>
            <a:br>
              <a:rPr lang="en-US" altLang="en-US" sz="5200" b="1">
                <a:solidFill>
                  <a:schemeClr val="tx1">
                    <a:lumMod val="85000"/>
                    <a:lumOff val="15000"/>
                  </a:schemeClr>
                </a:solidFill>
              </a:rPr>
            </a:br>
            <a:r>
              <a:rPr lang="en-US" altLang="en-US" sz="5200" b="1">
                <a:solidFill>
                  <a:schemeClr val="tx1">
                    <a:lumMod val="85000"/>
                    <a:lumOff val="15000"/>
                  </a:schemeClr>
                </a:solidFill>
              </a:rPr>
              <a:t> PANEL</a:t>
            </a:r>
          </a:p>
        </p:txBody>
      </p:sp>
      <p:sp>
        <p:nvSpPr>
          <p:cNvPr id="77" name="TextBox 76">
            <a:extLst>
              <a:ext uri="{FF2B5EF4-FFF2-40B4-BE49-F238E27FC236}">
                <a16:creationId xmlns:a16="http://schemas.microsoft.com/office/drawing/2014/main" id="{1ED2A984-3D80-4825-9E72-5EDD5DBB042C}"/>
              </a:ext>
            </a:extLst>
          </p:cNvPr>
          <p:cNvSpPr txBox="1"/>
          <p:nvPr/>
        </p:nvSpPr>
        <p:spPr>
          <a:xfrm>
            <a:off x="540813" y="5718620"/>
            <a:ext cx="2933865" cy="61569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914400" eaLnBrk="1" hangingPunct="1">
              <a:lnSpc>
                <a:spcPct val="90000"/>
              </a:lnSpc>
              <a:spcBef>
                <a:spcPts val="1200"/>
              </a:spcBef>
              <a:spcAft>
                <a:spcPts val="200"/>
              </a:spcAft>
              <a:buClr>
                <a:schemeClr val="accent1"/>
              </a:buClr>
              <a:buSzPct val="100000"/>
            </a:pPr>
            <a:r>
              <a:rPr lang="en-US" sz="1000" b="1" spc="200">
                <a:solidFill>
                  <a:srgbClr val="FF0000"/>
                </a:solidFill>
                <a:latin typeface="Times New Roman" panose="02020603050405020304" pitchFamily="18" charset="0"/>
                <a:cs typeface="Times New Roman" panose="02020603050405020304" pitchFamily="18" charset="0"/>
              </a:rPr>
              <a:t>Program related questions should be directed to the respective program staff. </a:t>
            </a:r>
          </a:p>
        </p:txBody>
      </p:sp>
      <p:sp>
        <p:nvSpPr>
          <p:cNvPr id="50191" name="Rectangle 83">
            <a:extLst>
              <a:ext uri="{FF2B5EF4-FFF2-40B4-BE49-F238E27FC236}">
                <a16:creationId xmlns:a16="http://schemas.microsoft.com/office/drawing/2014/main" id="{9C047C1F-3D26-4A7E-9062-9190DB1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18914" y="886968"/>
            <a:ext cx="48006"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192" name="Rectangle 85">
            <a:extLst>
              <a:ext uri="{FF2B5EF4-FFF2-40B4-BE49-F238E27FC236}">
                <a16:creationId xmlns:a16="http://schemas.microsoft.com/office/drawing/2014/main" id="{0BC35EC2-C14F-497A-9E1C-D9E830165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6976" y="886968"/>
            <a:ext cx="48006"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193" name="Straight Connector 87">
            <a:extLst>
              <a:ext uri="{FF2B5EF4-FFF2-40B4-BE49-F238E27FC236}">
                <a16:creationId xmlns:a16="http://schemas.microsoft.com/office/drawing/2014/main" id="{F79AE2A0-0689-4CEA-B92C-1F56FAD699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0814" y="5618770"/>
            <a:ext cx="78867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50194" name="Rectangle 89">
            <a:extLst>
              <a:ext uri="{FF2B5EF4-FFF2-40B4-BE49-F238E27FC236}">
                <a16:creationId xmlns:a16="http://schemas.microsoft.com/office/drawing/2014/main" id="{F25B651D-AB52-44B4-9F7B-DC23F5A7E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195" name="Rectangle 91">
            <a:extLst>
              <a:ext uri="{FF2B5EF4-FFF2-40B4-BE49-F238E27FC236}">
                <a16:creationId xmlns:a16="http://schemas.microsoft.com/office/drawing/2014/main" id="{B2857A16-A25E-49D3-A064-B19068C5AF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180" name="Slide Number Placeholder 1">
            <a:extLst>
              <a:ext uri="{FF2B5EF4-FFF2-40B4-BE49-F238E27FC236}">
                <a16:creationId xmlns:a16="http://schemas.microsoft.com/office/drawing/2014/main" id="{3637E831-C8A3-4333-9D53-E49F3EF3830A}"/>
              </a:ext>
            </a:extLst>
          </p:cNvPr>
          <p:cNvSpPr>
            <a:spLocks noGrp="1" noChangeArrowheads="1"/>
          </p:cNvSpPr>
          <p:nvPr>
            <p:ph type="sldNum" sz="quarter" idx="12"/>
          </p:nvPr>
        </p:nvSpPr>
        <p:spPr bwMode="auto">
          <a:xfrm>
            <a:off x="7425343" y="6459785"/>
            <a:ext cx="98401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ts val="600"/>
              </a:spcAft>
            </a:pPr>
            <a:fld id="{88F53DE0-A250-4740-A41E-590A1F8BE425}" type="slidenum">
              <a:rPr lang="en-US" altLang="en-US">
                <a:solidFill>
                  <a:srgbClr val="FFFFFF"/>
                </a:solidFill>
                <a:latin typeface="+mn-lt"/>
              </a:rPr>
              <a:pPr eaLnBrk="1" fontAlgn="base" hangingPunct="1">
                <a:spcBef>
                  <a:spcPct val="0"/>
                </a:spcBef>
                <a:spcAft>
                  <a:spcPts val="600"/>
                </a:spcAft>
              </a:pPr>
              <a:t>34</a:t>
            </a:fld>
            <a:endParaRPr lang="en-US" altLang="en-US">
              <a:solidFill>
                <a:srgbClr val="FFFFFF"/>
              </a:solidFill>
              <a:latin typeface="+mn-lt"/>
            </a:endParaRPr>
          </a:p>
        </p:txBody>
      </p:sp>
      <p:graphicFrame>
        <p:nvGraphicFramePr>
          <p:cNvPr id="50182" name="Rectangle 5">
            <a:extLst>
              <a:ext uri="{FF2B5EF4-FFF2-40B4-BE49-F238E27FC236}">
                <a16:creationId xmlns:a16="http://schemas.microsoft.com/office/drawing/2014/main" id="{21E8AA0F-BE78-4C0C-BBAF-C834B7688F3B}"/>
              </a:ext>
            </a:extLst>
          </p:cNvPr>
          <p:cNvGraphicFramePr>
            <a:graphicFrameLocks noGrp="1"/>
          </p:cNvGraphicFramePr>
          <p:nvPr>
            <p:ph idx="1"/>
            <p:extLst>
              <p:ext uri="{D42A27DB-BD31-4B8C-83A1-F6EECF244321}">
                <p14:modId xmlns:p14="http://schemas.microsoft.com/office/powerpoint/2010/main" val="3221748777"/>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ABEFF-0DCE-4542-9515-C0CA9EA6803A}"/>
              </a:ext>
            </a:extLst>
          </p:cNvPr>
          <p:cNvSpPr>
            <a:spLocks noGrp="1"/>
          </p:cNvSpPr>
          <p:nvPr>
            <p:ph type="title"/>
          </p:nvPr>
        </p:nvSpPr>
        <p:spPr>
          <a:xfrm>
            <a:off x="822960" y="286603"/>
            <a:ext cx="8117840" cy="1450757"/>
          </a:xfrm>
        </p:spPr>
        <p:txBody>
          <a:bodyPr>
            <a:normAutofit/>
          </a:bodyPr>
          <a:lstStyle/>
          <a:p>
            <a:r>
              <a:rPr lang="en-US" b="1">
                <a:solidFill>
                  <a:schemeClr val="tx1"/>
                </a:solidFill>
                <a:cs typeface="Calibri Light"/>
              </a:rPr>
              <a:t>Next…</a:t>
            </a:r>
            <a:br>
              <a:rPr lang="en-US" b="1">
                <a:solidFill>
                  <a:schemeClr val="tx1"/>
                </a:solidFill>
                <a:cs typeface="Calibri Light"/>
              </a:rPr>
            </a:br>
            <a:r>
              <a:rPr lang="en-US" sz="4200" b="1">
                <a:solidFill>
                  <a:schemeClr val="tx1"/>
                </a:solidFill>
                <a:cs typeface="Calibri Light"/>
              </a:rPr>
              <a:t>Breakout Sessions </a:t>
            </a:r>
          </a:p>
        </p:txBody>
      </p:sp>
      <p:sp>
        <p:nvSpPr>
          <p:cNvPr id="4" name="Slide Number Placeholder 3">
            <a:extLst>
              <a:ext uri="{FF2B5EF4-FFF2-40B4-BE49-F238E27FC236}">
                <a16:creationId xmlns:a16="http://schemas.microsoft.com/office/drawing/2014/main" id="{0700C004-D5A7-47AF-8625-52678723C758}"/>
              </a:ext>
            </a:extLst>
          </p:cNvPr>
          <p:cNvSpPr>
            <a:spLocks noGrp="1"/>
          </p:cNvSpPr>
          <p:nvPr>
            <p:ph type="sldNum" sz="quarter" idx="12"/>
          </p:nvPr>
        </p:nvSpPr>
        <p:spPr>
          <a:xfrm>
            <a:off x="7425343" y="6459785"/>
            <a:ext cx="984019" cy="365125"/>
          </a:xfrm>
        </p:spPr>
        <p:txBody>
          <a:bodyPr>
            <a:normAutofit/>
          </a:bodyPr>
          <a:lstStyle/>
          <a:p>
            <a:pPr>
              <a:spcAft>
                <a:spcPts val="600"/>
              </a:spcAft>
              <a:defRPr/>
            </a:pPr>
            <a:fld id="{C081BCE6-62F4-4BDA-A24A-E49D3910AD72}" type="slidenum">
              <a:rPr lang="en-US" altLang="en-US" dirty="0"/>
              <a:pPr>
                <a:spcAft>
                  <a:spcPts val="600"/>
                </a:spcAft>
                <a:defRPr/>
              </a:pPr>
              <a:t>35</a:t>
            </a:fld>
            <a:endParaRPr lang="en-US" altLang="en-US"/>
          </a:p>
        </p:txBody>
      </p:sp>
      <p:graphicFrame>
        <p:nvGraphicFramePr>
          <p:cNvPr id="6" name="Content Placeholder 2">
            <a:extLst>
              <a:ext uri="{FF2B5EF4-FFF2-40B4-BE49-F238E27FC236}">
                <a16:creationId xmlns:a16="http://schemas.microsoft.com/office/drawing/2014/main" id="{E824AC3D-9D75-471E-BC4F-95F74884BF7C}"/>
              </a:ext>
            </a:extLst>
          </p:cNvPr>
          <p:cNvGraphicFramePr>
            <a:graphicFrameLocks noGrp="1"/>
          </p:cNvGraphicFramePr>
          <p:nvPr>
            <p:ph idx="1"/>
            <p:extLst>
              <p:ext uri="{D42A27DB-BD31-4B8C-83A1-F6EECF244321}">
                <p14:modId xmlns:p14="http://schemas.microsoft.com/office/powerpoint/2010/main" val="1685259553"/>
              </p:ext>
            </p:extLst>
          </p:nvPr>
        </p:nvGraphicFramePr>
        <p:xfrm>
          <a:off x="815590" y="1997195"/>
          <a:ext cx="7529423" cy="3699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939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60E065C7-152E-4881-9A1A-79C828F1A247}"/>
              </a:ext>
            </a:extLst>
          </p:cNvPr>
          <p:cNvSpPr>
            <a:spLocks noGrp="1"/>
          </p:cNvSpPr>
          <p:nvPr>
            <p:ph type="title"/>
          </p:nvPr>
        </p:nvSpPr>
        <p:spPr>
          <a:xfrm>
            <a:off x="756065" y="292484"/>
            <a:ext cx="8110843" cy="1450757"/>
          </a:xfrm>
        </p:spPr>
        <p:txBody>
          <a:bodyPr vert="horz" lIns="91440" tIns="45720" rIns="91440" bIns="45720" rtlCol="0" anchor="b">
            <a:normAutofit/>
          </a:bodyPr>
          <a:lstStyle/>
          <a:p>
            <a:pPr>
              <a:defRPr/>
            </a:pPr>
            <a:r>
              <a:rPr lang="en-US" altLang="en-US" sz="4000" b="1">
                <a:latin typeface="Times New Roman"/>
                <a:cs typeface="Times New Roman"/>
              </a:rPr>
              <a:t>The End – Thank You for Attending!</a:t>
            </a:r>
            <a:endParaRPr lang="en-US" sz="4000" b="1">
              <a:solidFill>
                <a:schemeClr val="tx1">
                  <a:lumMod val="75000"/>
                  <a:lumOff val="25000"/>
                </a:schemeClr>
              </a:solidFill>
              <a:latin typeface="Calibri Light" panose="020F0302020204030204"/>
              <a:cs typeface="Calibri Light" panose="020F0302020204030204"/>
            </a:endParaRPr>
          </a:p>
        </p:txBody>
      </p:sp>
      <p:sp>
        <p:nvSpPr>
          <p:cNvPr id="33797" name="Slide Number Placeholder 4">
            <a:extLst>
              <a:ext uri="{FF2B5EF4-FFF2-40B4-BE49-F238E27FC236}">
                <a16:creationId xmlns:a16="http://schemas.microsoft.com/office/drawing/2014/main" id="{545E1A83-809A-48C1-8FE6-AF8B41C6682C}"/>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ts val="600"/>
              </a:spcAft>
            </a:pPr>
            <a:fld id="{85D34B6D-3A8B-4F43-AE5A-5EFD57128786}" type="slidenum">
              <a:rPr lang="en-US" altLang="en-US">
                <a:solidFill>
                  <a:srgbClr val="FFFFFF"/>
                </a:solidFill>
                <a:latin typeface="+mn-lt"/>
              </a:rPr>
              <a:pPr defTabSz="914400" fontAlgn="base">
                <a:spcBef>
                  <a:spcPct val="0"/>
                </a:spcBef>
                <a:spcAft>
                  <a:spcPts val="600"/>
                </a:spcAft>
              </a:pPr>
              <a:t>36</a:t>
            </a:fld>
            <a:endParaRPr lang="en-US" altLang="en-US">
              <a:solidFill>
                <a:srgbClr val="FFFFFF"/>
              </a:solidFill>
              <a:latin typeface="+mn-lt"/>
            </a:endParaRPr>
          </a:p>
        </p:txBody>
      </p:sp>
      <p:sp>
        <p:nvSpPr>
          <p:cNvPr id="5" name="Content Placeholder 2">
            <a:extLst>
              <a:ext uri="{FF2B5EF4-FFF2-40B4-BE49-F238E27FC236}">
                <a16:creationId xmlns:a16="http://schemas.microsoft.com/office/drawing/2014/main" id="{87F2DE81-F152-4A10-939C-C9184EB72AC3}"/>
              </a:ext>
            </a:extLst>
          </p:cNvPr>
          <p:cNvSpPr txBox="1">
            <a:spLocks noChangeArrowheads="1"/>
          </p:cNvSpPr>
          <p:nvPr/>
        </p:nvSpPr>
        <p:spPr>
          <a:xfrm>
            <a:off x="1042614" y="2013865"/>
            <a:ext cx="7067648" cy="3397356"/>
          </a:xfrm>
          <a:prstGeom prst="rect">
            <a:avLst/>
          </a:prstGeom>
        </p:spPr>
        <p:txBody>
          <a:bodyPr vert="horz" lIns="0" tIns="45720" rIns="0" bIns="45720" rtlCol="0" anchor="t">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fontAlgn="auto">
              <a:spcBef>
                <a:spcPts val="600"/>
              </a:spcBef>
              <a:spcAft>
                <a:spcPts val="600"/>
              </a:spcAft>
              <a:buNone/>
            </a:pPr>
            <a:r>
              <a:rPr lang="en-US" altLang="en-US" b="1">
                <a:latin typeface="Times New Roman" panose="02020603050405020304" pitchFamily="18" charset="0"/>
                <a:cs typeface="Times New Roman" panose="02020603050405020304" pitchFamily="18" charset="0"/>
              </a:rPr>
              <a:t>For More Information Contact</a:t>
            </a: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rPr>
              <a:t>Felicia Harris, Administrator, Planning and Policy Department</a:t>
            </a: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hlinkClick r:id="rId2"/>
              </a:rPr>
              <a:t>Felicia.Harris@memphistn.gov</a:t>
            </a:r>
            <a:endParaRPr lang="en-US" altLang="en-US" sz="1600">
              <a:latin typeface="Times New Roman" panose="02020603050405020304" pitchFamily="18" charset="0"/>
              <a:cs typeface="Times New Roman" panose="02020603050405020304" pitchFamily="18" charset="0"/>
            </a:endParaRP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rPr>
              <a:t>(901) 636-7403</a:t>
            </a:r>
          </a:p>
          <a:p>
            <a:pPr marL="0" indent="0">
              <a:spcBef>
                <a:spcPts val="600"/>
              </a:spcBef>
              <a:spcAft>
                <a:spcPts val="600"/>
              </a:spcAft>
              <a:buNone/>
            </a:pPr>
            <a:endParaRPr lang="en-US" altLang="en-US" sz="1700">
              <a:latin typeface="Times New Roman" panose="02020603050405020304" pitchFamily="18" charset="0"/>
              <a:cs typeface="Times New Roman" panose="02020603050405020304" pitchFamily="18" charset="0"/>
            </a:endParaRP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rPr>
              <a:t>Tonya Johnson, Grants Coordinator</a:t>
            </a: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hlinkClick r:id="rId3"/>
              </a:rPr>
              <a:t>Tonya.Johnson@memphistn.gov</a:t>
            </a:r>
            <a:endParaRPr lang="en-US" altLang="en-US" sz="1600">
              <a:latin typeface="Times New Roman" panose="02020603050405020304" pitchFamily="18" charset="0"/>
              <a:cs typeface="Times New Roman" panose="02020603050405020304" pitchFamily="18" charset="0"/>
            </a:endParaRP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rPr>
              <a:t>(901) 636-7387</a:t>
            </a:r>
          </a:p>
          <a:p>
            <a:pPr marL="0" indent="0">
              <a:lnSpc>
                <a:spcPct val="100000"/>
              </a:lnSpc>
              <a:spcBef>
                <a:spcPts val="0"/>
              </a:spcBef>
              <a:spcAft>
                <a:spcPts val="0"/>
              </a:spcAft>
              <a:buNone/>
            </a:pPr>
            <a:endParaRPr lang="en-US" altLang="en-US" sz="1700">
              <a:latin typeface="Times New Roman" panose="02020603050405020304" pitchFamily="18" charset="0"/>
              <a:cs typeface="Times New Roman" panose="02020603050405020304" pitchFamily="18" charset="0"/>
            </a:endParaRP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rPr>
              <a:t>Program Staff (request connection)</a:t>
            </a:r>
          </a:p>
          <a:p>
            <a:pPr marL="0" indent="0">
              <a:lnSpc>
                <a:spcPct val="100000"/>
              </a:lnSpc>
              <a:spcBef>
                <a:spcPts val="0"/>
              </a:spcBef>
              <a:spcAft>
                <a:spcPts val="0"/>
              </a:spcAft>
              <a:buNone/>
            </a:pPr>
            <a:r>
              <a:rPr lang="en-US" altLang="en-US" sz="1600">
                <a:latin typeface="Times New Roman" panose="02020603050405020304" pitchFamily="18" charset="0"/>
                <a:cs typeface="Times New Roman" panose="02020603050405020304" pitchFamily="18" charset="0"/>
              </a:rPr>
              <a:t>HCD – Receptionist (901) 636-7300</a:t>
            </a:r>
          </a:p>
          <a:p>
            <a:pPr marL="0" indent="0" fontAlgn="auto">
              <a:spcBef>
                <a:spcPts val="600"/>
              </a:spcBef>
              <a:spcAft>
                <a:spcPts val="600"/>
              </a:spcAft>
              <a:buNone/>
            </a:pPr>
            <a:endParaRPr lang="en-US" altLang="en-US" sz="1700">
              <a:cs typeface="Calibri"/>
            </a:endParaRPr>
          </a:p>
        </p:txBody>
      </p:sp>
      <p:pic>
        <p:nvPicPr>
          <p:cNvPr id="3" name="Picture 9" descr="HCD  Logo Zoom.png">
            <a:extLst>
              <a:ext uri="{FF2B5EF4-FFF2-40B4-BE49-F238E27FC236}">
                <a16:creationId xmlns:a16="http://schemas.microsoft.com/office/drawing/2014/main" id="{572F0642-45C0-8486-D8BA-4AB63D922588}"/>
              </a:ext>
            </a:extLst>
          </p:cNvPr>
          <p:cNvPicPr>
            <a:picLocks noChangeAspect="1"/>
          </p:cNvPicPr>
          <p:nvPr/>
        </p:nvPicPr>
        <p:blipFill>
          <a:blip r:embed="rId4"/>
          <a:stretch>
            <a:fillRect/>
          </a:stretch>
        </p:blipFill>
        <p:spPr>
          <a:xfrm>
            <a:off x="5433135" y="3080551"/>
            <a:ext cx="2976228" cy="2601294"/>
          </a:xfrm>
          <a:prstGeom prst="rect">
            <a:avLst/>
          </a:prstGeom>
        </p:spPr>
      </p:pic>
    </p:spTree>
    <p:extLst>
      <p:ext uri="{BB962C8B-B14F-4D97-AF65-F5344CB8AC3E}">
        <p14:creationId xmlns:p14="http://schemas.microsoft.com/office/powerpoint/2010/main" val="365844458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E11F8324D2794A9AD612F71D2D1A17" ma:contentTypeVersion="11" ma:contentTypeDescription="Create a new document." ma:contentTypeScope="" ma:versionID="2f26bdba688e9520bf01de7e03fa1646">
  <xsd:schema xmlns:xsd="http://www.w3.org/2001/XMLSchema" xmlns:xs="http://www.w3.org/2001/XMLSchema" xmlns:p="http://schemas.microsoft.com/office/2006/metadata/properties" xmlns:ns3="ff38f82a-4082-494f-baba-f5c445aa0c9a" xmlns:ns4="c554bcf3-154e-4cbc-aa6a-efba6eb77497" targetNamespace="http://schemas.microsoft.com/office/2006/metadata/properties" ma:root="true" ma:fieldsID="92791d158dc7693650e4bf10e0dd5416" ns3:_="" ns4:_="">
    <xsd:import namespace="ff38f82a-4082-494f-baba-f5c445aa0c9a"/>
    <xsd:import namespace="c554bcf3-154e-4cbc-aa6a-efba6eb77497"/>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GenerationTime" minOccurs="0"/>
                <xsd:element ref="ns4:MediaServiceEventHashCode" minOccurs="0"/>
                <xsd:element ref="ns4:MediaServiceOCR" minOccurs="0"/>
                <xsd:element ref="ns4:MediaServiceDateTake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f38f82a-4082-494f-baba-f5c445aa0c9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554bcf3-154e-4cbc-aa6a-efba6eb774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F3E133-EE8F-4FB2-BAB1-69CC809DC517}">
  <ds:schemaRefs>
    <ds:schemaRef ds:uri="c554bcf3-154e-4cbc-aa6a-efba6eb77497"/>
    <ds:schemaRef ds:uri="ff38f82a-4082-494f-baba-f5c445aa0c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5C26AEE-9FED-4DC8-B58B-53BDDA589DDC}">
  <ds:schemaRefs>
    <ds:schemaRef ds:uri="c554bcf3-154e-4cbc-aa6a-efba6eb77497"/>
    <ds:schemaRef ds:uri="ff38f82a-4082-494f-baba-f5c445aa0c9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CFAD9B6-CA87-450C-996C-103E4C84B07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HCD</Template>
  <TotalTime>113</TotalTime>
  <Words>2199</Words>
  <Application>Microsoft Office PowerPoint</Application>
  <PresentationFormat>On-screen Show (4:3)</PresentationFormat>
  <Paragraphs>291</Paragraphs>
  <Slides>36</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36</vt:i4>
      </vt:variant>
    </vt:vector>
  </HeadingPairs>
  <TitlesOfParts>
    <vt:vector size="48" baseType="lpstr">
      <vt:lpstr>Book Antiqua</vt:lpstr>
      <vt:lpstr>Calibri</vt:lpstr>
      <vt:lpstr>Calibri Light</vt:lpstr>
      <vt:lpstr>Century Gothic</vt:lpstr>
      <vt:lpstr>Courier New</vt:lpstr>
      <vt:lpstr>Tahoma</vt:lpstr>
      <vt:lpstr>Times New Roman</vt:lpstr>
      <vt:lpstr>Trebuchet MS</vt:lpstr>
      <vt:lpstr>Wingdings</vt:lpstr>
      <vt:lpstr>Wingdings 2</vt:lpstr>
      <vt:lpstr>Wingdings,Sans-Serif</vt:lpstr>
      <vt:lpstr>Retrospect</vt:lpstr>
      <vt:lpstr>Strategic Community Investment Fund (SCIF) Accessing Grant Funding (FY25) Workshop</vt:lpstr>
      <vt:lpstr>TODAY'S AGENDA</vt:lpstr>
      <vt:lpstr>Strategic Community Investment Funds (SCIF)</vt:lpstr>
      <vt:lpstr>HCD Programs &amp; SCIF Funding Areas – FY25</vt:lpstr>
      <vt:lpstr>SCIF FY25  Timeline </vt:lpstr>
      <vt:lpstr>PowerPoint Presentation</vt:lpstr>
      <vt:lpstr>Emergency Solutions Grant    Funding Source: ESG</vt:lpstr>
      <vt:lpstr>Emergency Solutions Grant </vt:lpstr>
      <vt:lpstr>PowerPoint Presentation</vt:lpstr>
      <vt:lpstr>Housing Opportunities for Persons with AIDS  Funding Source: HOPWA </vt:lpstr>
      <vt:lpstr>Housing Opportunities for Persons With AIDS   (HOPWA)</vt:lpstr>
      <vt:lpstr>PowerPoint Presentation</vt:lpstr>
      <vt:lpstr>HOME-Funded Tenant Based Rental Assistance  Funding Source: HOME</vt:lpstr>
      <vt:lpstr>PowerPoint Presentation</vt:lpstr>
      <vt:lpstr>Neighborhood Partnership Grant    Funding Source: City of Memphis</vt:lpstr>
      <vt:lpstr>Neighborhood Partnership Grant    </vt:lpstr>
      <vt:lpstr>Program Compliance</vt:lpstr>
      <vt:lpstr>Contract Insurance Requirements</vt:lpstr>
      <vt:lpstr>SCIF Application Components</vt:lpstr>
      <vt:lpstr>Agency Budget Overview</vt:lpstr>
      <vt:lpstr>PowerPoint Presentation</vt:lpstr>
      <vt:lpstr>Program Budget Overview</vt:lpstr>
      <vt:lpstr>PowerPoint Presentation</vt:lpstr>
      <vt:lpstr>SCIF Application Review</vt:lpstr>
      <vt:lpstr>SCIF Submission Requirements</vt:lpstr>
      <vt:lpstr>PowerPoint Presentation</vt:lpstr>
      <vt:lpstr>Electronic Submission Process</vt:lpstr>
      <vt:lpstr>Neighborly Application Portal</vt:lpstr>
      <vt:lpstr>Electronic Submission Process Trainings  </vt:lpstr>
      <vt:lpstr>Electronic Submission Process Tips/Updates</vt:lpstr>
      <vt:lpstr>Electronic Submission Process Tips</vt:lpstr>
      <vt:lpstr>Past SCIF Recipient's</vt:lpstr>
      <vt:lpstr>Additional Funding Programs</vt:lpstr>
      <vt:lpstr>ASK   THE   PANEL</vt:lpstr>
      <vt:lpstr>Next… Breakout Sessions </vt:lpstr>
      <vt:lpstr>The End – Thank You for Attending!</vt:lpstr>
    </vt:vector>
  </TitlesOfParts>
  <Manager/>
  <Company>City of Memphis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SCIF FY21</dc:title>
  <dc:subject/>
  <dc:creator>Mairi Albertson;Felicia Harris</dc:creator>
  <cp:keywords>FY21 SCIF Presentation</cp:keywords>
  <dc:description/>
  <cp:lastModifiedBy>Johnson, Tonya</cp:lastModifiedBy>
  <cp:revision>6</cp:revision>
  <cp:lastPrinted>2022-10-20T15:53:37Z</cp:lastPrinted>
  <dcterms:created xsi:type="dcterms:W3CDTF">2004-10-11T15:36:54Z</dcterms:created>
  <dcterms:modified xsi:type="dcterms:W3CDTF">2023-12-11T20:17:43Z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TC011408421033</vt:lpwstr>
  </property>
  <property fmtid="{D5CDD505-2E9C-101B-9397-08002B2CF9AE}" pid="3" name="ContentTypeId">
    <vt:lpwstr>0x01010058E11F8324D2794A9AD612F71D2D1A17</vt:lpwstr>
  </property>
  <property fmtid="{D5CDD505-2E9C-101B-9397-08002B2CF9AE}" pid="4" name="_ip_UnifiedCompliancePolicyUIAction">
    <vt:lpwstr/>
  </property>
  <property fmtid="{D5CDD505-2E9C-101B-9397-08002B2CF9AE}" pid="5" name="_ip_UnifiedCompliancePolicyProperties">
    <vt:lpwstr/>
  </property>
  <property fmtid="{D5CDD505-2E9C-101B-9397-08002B2CF9AE}" pid="6" name="MSIP_Label_b34376f5-a622-4e53-a591-0432f32c2e47_Enabled">
    <vt:lpwstr>true</vt:lpwstr>
  </property>
  <property fmtid="{D5CDD505-2E9C-101B-9397-08002B2CF9AE}" pid="7" name="MSIP_Label_b34376f5-a622-4e53-a591-0432f32c2e47_SetDate">
    <vt:lpwstr>2021-11-17T21:42:07Z</vt:lpwstr>
  </property>
  <property fmtid="{D5CDD505-2E9C-101B-9397-08002B2CF9AE}" pid="8" name="MSIP_Label_b34376f5-a622-4e53-a591-0432f32c2e47_Method">
    <vt:lpwstr>Standard</vt:lpwstr>
  </property>
  <property fmtid="{D5CDD505-2E9C-101B-9397-08002B2CF9AE}" pid="9" name="MSIP_Label_b34376f5-a622-4e53-a591-0432f32c2e47_Name">
    <vt:lpwstr>b34376f5-a622-4e53-a591-0432f32c2e47</vt:lpwstr>
  </property>
  <property fmtid="{D5CDD505-2E9C-101B-9397-08002B2CF9AE}" pid="10" name="MSIP_Label_b34376f5-a622-4e53-a591-0432f32c2e47_SiteId">
    <vt:lpwstr>41647561-6537-4423-96a9-859e89f8919f</vt:lpwstr>
  </property>
  <property fmtid="{D5CDD505-2E9C-101B-9397-08002B2CF9AE}" pid="11" name="MSIP_Label_b34376f5-a622-4e53-a591-0432f32c2e47_ActionId">
    <vt:lpwstr>1645a542-c509-47ba-80b1-62403ada2c10</vt:lpwstr>
  </property>
  <property fmtid="{D5CDD505-2E9C-101B-9397-08002B2CF9AE}" pid="12" name="MSIP_Label_b34376f5-a622-4e53-a591-0432f32c2e47_ContentBits">
    <vt:lpwstr>0</vt:lpwstr>
  </property>
</Properties>
</file>